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60" r:id="rId9"/>
    <p:sldId id="261" r:id="rId10"/>
    <p:sldId id="270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669E8-A791-594C-A591-6711B8E25A66}" type="datetimeFigureOut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26FB3-D007-D34A-A801-217AD2B5C0A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6D2A6-5350-624C-812B-4F972BA66E50}" type="datetimeFigureOut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8555F-6CC0-464D-86D0-69F3A9772B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07E4-E11D-754A-96B7-D2C7CF5FCD86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4EB6-35FD-E743-BC4B-A93036AD6801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0796-B234-364B-878B-570FD5D1F7E2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5AE5-3868-5646-B09D-17185FF6F631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0A11-A3FA-5B45-B9DA-C9FDAE66E27D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97FB-F386-9147-A442-7BC6FB353896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DA17-E578-E242-BAEE-714A1FAB3C39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CA5-FB19-E14C-BB81-EB424490989A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0442-A019-274E-831B-00BEACEEA16F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0FBF9-E816-C94E-BCE6-1CAD1BAB872E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95FC-33B6-634A-85EE-661467C33B5C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8A68D-37DE-694F-A655-88BA020B1CBB}" type="datetime1">
              <a:rPr lang="ja-JP" altLang="en-US" smtClean="0"/>
              <a:pPr/>
              <a:t>10.7.30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788778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00"/>
                </a:solidFill>
              </a:defRPr>
            </a:lvl1pPr>
          </a:lstStyle>
          <a:p>
            <a:fld id="{6749FDAF-FDB5-894F-89EA-1E114A23E9F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0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Iphone</a:t>
            </a:r>
            <a:r>
              <a:rPr kumimoji="1" lang="ja-JP" altLang="en-US" sz="1400" dirty="0" smtClean="0"/>
              <a:t>京都勉強会</a:t>
            </a:r>
            <a:endParaRPr kumimoji="1" lang="ja-JP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itunes.apple.com/jp/app/id337941044?mt=8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4536" y="1964858"/>
            <a:ext cx="8883479" cy="1839114"/>
          </a:xfrm>
        </p:spPr>
        <p:txBody>
          <a:bodyPr>
            <a:noAutofit/>
          </a:bodyPr>
          <a:lstStyle/>
          <a:p>
            <a:r>
              <a:rPr lang="en-US" altLang="ja-JP" sz="4000" dirty="0" err="1" smtClean="0"/>
              <a:t>iPhone/iPad</a:t>
            </a:r>
            <a:r>
              <a:rPr lang="ja-JP" altLang="en-US" sz="4000" dirty="0" smtClean="0"/>
              <a:t>ユニバーサルアプリ化とデモ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28057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altLang="ja-JP" dirty="0" err="1" smtClean="0"/>
              <a:t>iPad</a:t>
            </a:r>
            <a:r>
              <a:rPr lang="ja-JP" altLang="en-US" dirty="0" smtClean="0"/>
              <a:t>プログラミングケーススタディー</a:t>
            </a:r>
            <a:r>
              <a:rPr lang="en-US" altLang="ja-JP" dirty="0" smtClean="0"/>
              <a:t> –</a:t>
            </a:r>
          </a:p>
          <a:p>
            <a:pPr>
              <a:buFontTx/>
              <a:buChar char="-"/>
            </a:pPr>
            <a:endParaRPr lang="en-US" altLang="ja-JP" dirty="0" smtClean="0"/>
          </a:p>
          <a:p>
            <a:r>
              <a:rPr lang="en-US" altLang="ja-JP" dirty="0" smtClean="0"/>
              <a:t>2010.05.19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2010.7.30</a:t>
            </a:r>
            <a:r>
              <a:rPr lang="ja-JP" altLang="en-US" dirty="0" smtClean="0">
                <a:sym typeface="Wingdings"/>
              </a:rPr>
              <a:t>修正版</a:t>
            </a:r>
            <a:r>
              <a:rPr lang="en-US" altLang="ja-JP" dirty="0" smtClean="0"/>
              <a:t> </a:t>
            </a:r>
            <a:endParaRPr lang="en-US" altLang="ja-JP" dirty="0" smtClean="0"/>
          </a:p>
          <a:p>
            <a:r>
              <a:rPr lang="ja-JP" altLang="en-US" dirty="0" smtClean="0"/>
              <a:t>木谷公哉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1" indent="-514350" algn="ctr" defTabSz="457200" rtl="0">
              <a:spcBef>
                <a:spcPct val="0"/>
              </a:spcBef>
            </a:pPr>
            <a:r>
              <a:rPr lang="ja-JP" altLang="en-US" sz="4000" dirty="0" smtClean="0"/>
              <a:t>回転処理</a:t>
            </a:r>
            <a:endParaRPr lang="en-US" altLang="ja-JP" sz="4000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115" y="1417638"/>
            <a:ext cx="8814279" cy="5440362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ja-JP" altLang="en-US" dirty="0" smtClean="0"/>
              <a:t>最初に呼び出されるメソッド</a:t>
            </a:r>
            <a:endParaRPr lang="en-US" altLang="ja-JP" dirty="0" smtClean="0"/>
          </a:p>
          <a:p>
            <a:pPr marL="914400" lvl="1" indent="-514350"/>
            <a:r>
              <a:rPr lang="ja-JP" altLang="en-US" dirty="0" smtClean="0"/>
              <a:t>対応する回転を選択（４方向なら、</a:t>
            </a:r>
            <a:r>
              <a:rPr lang="en-US" altLang="ja-JP" dirty="0" smtClean="0"/>
              <a:t>return YES;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914400" lvl="1" indent="-514350"/>
            <a:r>
              <a:rPr lang="en-US" altLang="ja-JP" dirty="0" smtClean="0"/>
              <a:t>(</a:t>
            </a:r>
            <a:r>
              <a:rPr lang="en-US" altLang="ja-JP" dirty="0" err="1" smtClean="0"/>
              <a:t>BOOL)shouldAutorotateToInterfaceOrientation:(UIInterfaceOrientation)interfaceOrientation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/>
            <a:r>
              <a:rPr lang="ja-JP" altLang="en-US" dirty="0" smtClean="0"/>
              <a:t>回転時に回転前に呼び出されるメソッド</a:t>
            </a:r>
            <a:endParaRPr lang="en-US" altLang="ja-JP" dirty="0" smtClean="0"/>
          </a:p>
          <a:p>
            <a:pPr marL="914400" lvl="1" indent="-514350"/>
            <a:r>
              <a:rPr lang="en-US" altLang="ja-JP" dirty="0" smtClean="0"/>
              <a:t>(</a:t>
            </a:r>
            <a:r>
              <a:rPr lang="en-US" altLang="ja-JP" dirty="0" err="1" smtClean="0"/>
              <a:t>void)willRotateToInterfaceOrientation:(UIInterfaceOrientation)toInterfaceOrientation</a:t>
            </a:r>
            <a:r>
              <a:rPr lang="en-US" altLang="ja-JP" dirty="0" smtClean="0"/>
              <a:t> duration: </a:t>
            </a:r>
            <a:r>
              <a:rPr lang="en-US" altLang="ja-JP" dirty="0" err="1" smtClean="0"/>
              <a:t>duration:(NSTimeInterval)duration</a:t>
            </a:r>
            <a:endParaRPr lang="en-US" altLang="ja-JP" dirty="0" smtClean="0"/>
          </a:p>
          <a:p>
            <a:pPr marL="1314450" lvl="2" indent="-514350"/>
            <a:r>
              <a:rPr lang="en-US" altLang="ja-JP" dirty="0" err="1" smtClean="0"/>
              <a:t>toInterfaceOrientation</a:t>
            </a:r>
            <a:r>
              <a:rPr lang="ja-JP" altLang="en-US" dirty="0" smtClean="0"/>
              <a:t>：回転後の位置情報が入る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marL="514350" indent="-514350"/>
            <a:r>
              <a:rPr lang="ja-JP" altLang="en-US" dirty="0" smtClean="0"/>
              <a:t>回転時に回転後に呼び出されるメソッド</a:t>
            </a:r>
            <a:endParaRPr lang="en-US" altLang="ja-JP" dirty="0" smtClean="0"/>
          </a:p>
          <a:p>
            <a:pPr marL="914400" lvl="1" indent="-514350"/>
            <a:r>
              <a:rPr lang="en-US" altLang="ja-JP" dirty="0" smtClean="0"/>
              <a:t> (</a:t>
            </a:r>
            <a:r>
              <a:rPr lang="en-US" altLang="ja-JP" dirty="0" err="1" smtClean="0"/>
              <a:t>void)didRotateFromInterfaceOrientation:(UserInterfaceOrientation</a:t>
            </a:r>
            <a:r>
              <a:rPr lang="en-US" altLang="ja-JP" dirty="0" smtClean="0"/>
              <a:t>) </a:t>
            </a:r>
            <a:r>
              <a:rPr lang="en-US" altLang="ja-JP" dirty="0" err="1" smtClean="0"/>
              <a:t>fromInterfaceOrientation</a:t>
            </a:r>
            <a:endParaRPr lang="en-US" altLang="ja-JP" dirty="0" smtClean="0"/>
          </a:p>
          <a:p>
            <a:pPr marL="1314450" lvl="2" indent="-514350"/>
            <a:r>
              <a:rPr lang="en-US" altLang="ja-JP" dirty="0" err="1" smtClean="0"/>
              <a:t>fromInterfaceOrientation</a:t>
            </a:r>
            <a:r>
              <a:rPr lang="en-US" altLang="ja-JP" dirty="0" smtClean="0"/>
              <a:t>: </a:t>
            </a:r>
            <a:r>
              <a:rPr lang="ja-JP" altLang="en-US" dirty="0" smtClean="0"/>
              <a:t>回転前の位置情報が入る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/>
            <a:r>
              <a:rPr lang="ja-JP" altLang="en-US" dirty="0" smtClean="0"/>
              <a:t>回転判定</a:t>
            </a:r>
            <a:endParaRPr lang="en-US" altLang="ja-JP" dirty="0" smtClean="0"/>
          </a:p>
          <a:p>
            <a:pPr marL="914400" lvl="1" indent="-514350"/>
            <a:r>
              <a:rPr lang="en-US" altLang="ja-JP" dirty="0" err="1" smtClean="0"/>
              <a:t>interfaceOrientation</a:t>
            </a:r>
            <a:r>
              <a:rPr lang="en-US" altLang="ja-JP" dirty="0" smtClean="0"/>
              <a:t>					: </a:t>
            </a:r>
            <a:r>
              <a:rPr lang="ja-JP" altLang="en-US" dirty="0" smtClean="0"/>
              <a:t>現在の回転情報</a:t>
            </a:r>
            <a:endParaRPr lang="en-US" altLang="ja-JP" dirty="0" smtClean="0"/>
          </a:p>
          <a:p>
            <a:pPr marL="914400" lvl="1" indent="-514350"/>
            <a:r>
              <a:rPr lang="en-US" altLang="ja-JP" dirty="0" err="1" smtClean="0"/>
              <a:t>UIInterfaceOrientationPortrait</a:t>
            </a:r>
            <a:r>
              <a:rPr lang="en-US" altLang="ja-JP" dirty="0" smtClean="0"/>
              <a:t> 			: </a:t>
            </a:r>
            <a:r>
              <a:rPr lang="ja-JP" altLang="en-US" dirty="0" smtClean="0"/>
              <a:t>ホームボタンが下（縦：通常）</a:t>
            </a:r>
          </a:p>
          <a:p>
            <a:pPr marL="914400" lvl="1" indent="-514350"/>
            <a:r>
              <a:rPr lang="en-US" altLang="ja-JP" dirty="0" err="1" smtClean="0"/>
              <a:t>UIInterfaceOrientationPortraitUpsideDown</a:t>
            </a:r>
            <a:r>
              <a:rPr lang="en-US" altLang="ja-JP" dirty="0" smtClean="0"/>
              <a:t> 	: </a:t>
            </a:r>
            <a:r>
              <a:rPr lang="ja-JP" altLang="en-US" dirty="0" smtClean="0"/>
              <a:t>ホームボタンが上（縦：逆さ）</a:t>
            </a:r>
          </a:p>
          <a:p>
            <a:pPr marL="914400" lvl="1" indent="-514350"/>
            <a:r>
              <a:rPr lang="en-US" altLang="ja-JP" dirty="0" err="1" smtClean="0"/>
              <a:t>UIInterfaceOrientationLandscapeLeft</a:t>
            </a:r>
            <a:r>
              <a:rPr lang="en-US" altLang="ja-JP" dirty="0" smtClean="0"/>
              <a:t>		: </a:t>
            </a:r>
            <a:r>
              <a:rPr lang="ja-JP" altLang="en-US" dirty="0" smtClean="0"/>
              <a:t>ホームボタンが左（横）</a:t>
            </a:r>
          </a:p>
          <a:p>
            <a:pPr marL="914400" lvl="1" indent="-514350"/>
            <a:r>
              <a:rPr lang="en-US" altLang="ja-JP" dirty="0" err="1" smtClean="0"/>
              <a:t>UIInterfaceOrientationLandscapeRight</a:t>
            </a:r>
            <a:r>
              <a:rPr lang="en-US" altLang="ja-JP" dirty="0" smtClean="0"/>
              <a:t> 		: </a:t>
            </a:r>
            <a:r>
              <a:rPr lang="ja-JP" altLang="en-US" dirty="0" smtClean="0"/>
              <a:t>ホームボタンが右（横）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588"/>
            <a:ext cx="8229600" cy="854993"/>
          </a:xfrm>
        </p:spPr>
        <p:txBody>
          <a:bodyPr>
            <a:normAutofit fontScale="90000"/>
          </a:bodyPr>
          <a:lstStyle/>
          <a:p>
            <a:r>
              <a:rPr lang="en-US" altLang="ja-JP" sz="3556" dirty="0" err="1" smtClean="0"/>
              <a:t>iPhone</a:t>
            </a:r>
            <a:r>
              <a:rPr lang="ja-JP" altLang="en-US" sz="3556" dirty="0" smtClean="0"/>
              <a:t>アプリの</a:t>
            </a:r>
            <a:r>
              <a:rPr lang="en-US" altLang="ja-JP" sz="3556" dirty="0" err="1" smtClean="0"/>
              <a:t>iPad</a:t>
            </a:r>
            <a:r>
              <a:rPr lang="ja-JP" altLang="en-US" sz="3556" dirty="0" smtClean="0"/>
              <a:t>化（４）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11" dirty="0" smtClean="0"/>
              <a:t>9. Loading</a:t>
            </a:r>
            <a:r>
              <a:rPr lang="ja-JP" altLang="en-US" sz="3111" dirty="0" smtClean="0"/>
              <a:t>画面の回転対応</a:t>
            </a:r>
            <a:endParaRPr lang="ja-JP" altLang="en-US" sz="311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33581"/>
            <a:ext cx="8686800" cy="5319222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err="1" smtClean="0"/>
              <a:t>Info.plist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iPhone/iPad</a:t>
            </a:r>
            <a:r>
              <a:rPr lang="ja-JP" altLang="en-US" dirty="0" smtClean="0"/>
              <a:t>の変数分け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○○: </a:t>
            </a:r>
            <a:r>
              <a:rPr lang="en-US" altLang="ja-JP" dirty="0" err="1" smtClean="0"/>
              <a:t>iPhone</a:t>
            </a:r>
            <a:r>
              <a:rPr lang="ja-JP" altLang="en-US" dirty="0" smtClean="0"/>
              <a:t>用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○○ (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): 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用</a:t>
            </a:r>
            <a:r>
              <a:rPr lang="en-US" altLang="ja-JP" dirty="0" smtClean="0"/>
              <a:t> </a:t>
            </a:r>
          </a:p>
          <a:p>
            <a:r>
              <a:rPr lang="en-US" altLang="ja-JP" dirty="0" err="1" smtClean="0"/>
              <a:t>iPad</a:t>
            </a:r>
            <a:r>
              <a:rPr lang="ja-JP" altLang="en-US" dirty="0" smtClean="0"/>
              <a:t>は「</a:t>
            </a:r>
            <a:r>
              <a:rPr lang="en-US" altLang="ja-JP" dirty="0" err="1" smtClean="0"/>
              <a:t>Info.plist</a:t>
            </a:r>
            <a:r>
              <a:rPr lang="ja-JP" altLang="en-US" dirty="0" smtClean="0"/>
              <a:t>」で対応できる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Launch image (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): 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用のデフォルト名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png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DefaultiPad.png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Supported interface orientations (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): Array</a:t>
            </a:r>
            <a:r>
              <a:rPr lang="ja-JP" altLang="en-US" dirty="0" smtClean="0"/>
              <a:t>　対応する回転方向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LandscapeLeft</a:t>
            </a:r>
            <a:r>
              <a:rPr lang="en-US" altLang="ja-JP" dirty="0" smtClean="0"/>
              <a:t>			</a:t>
            </a:r>
            <a:r>
              <a:rPr lang="ja-JP" altLang="en-US" dirty="0" smtClean="0"/>
              <a:t>ホームボタン（左）</a:t>
            </a:r>
            <a:r>
              <a:rPr lang="en-US" altLang="ja-JP" dirty="0" smtClean="0"/>
              <a:t> - </a:t>
            </a:r>
            <a:r>
              <a:rPr lang="ja-JP" altLang="en-US" dirty="0" smtClean="0"/>
              <a:t>横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LandscapeRight</a:t>
            </a:r>
            <a:r>
              <a:rPr lang="en-US" altLang="ja-JP" dirty="0" smtClean="0"/>
              <a:t>		</a:t>
            </a:r>
            <a:r>
              <a:rPr lang="ja-JP" altLang="en-US" dirty="0" smtClean="0"/>
              <a:t>ホームボタン（右）</a:t>
            </a:r>
            <a:r>
              <a:rPr lang="en-US" altLang="ja-JP" dirty="0" smtClean="0"/>
              <a:t> - </a:t>
            </a:r>
            <a:r>
              <a:rPr lang="ja-JP" altLang="en-US" dirty="0" smtClean="0"/>
              <a:t>横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Portrait				</a:t>
            </a:r>
            <a:r>
              <a:rPr lang="ja-JP" altLang="en-US" dirty="0" smtClean="0"/>
              <a:t>ホームボタン（下）</a:t>
            </a:r>
            <a:r>
              <a:rPr lang="en-US" altLang="ja-JP" dirty="0" smtClean="0"/>
              <a:t> - </a:t>
            </a:r>
            <a:r>
              <a:rPr lang="ja-JP" altLang="en-US" dirty="0" smtClean="0"/>
              <a:t>縦（通常）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PortraitUPSideDown</a:t>
            </a:r>
            <a:r>
              <a:rPr lang="en-US" altLang="ja-JP" dirty="0" smtClean="0"/>
              <a:t>		</a:t>
            </a:r>
            <a:r>
              <a:rPr lang="ja-JP" altLang="en-US" dirty="0" smtClean="0"/>
              <a:t>ホームボタン（上）</a:t>
            </a:r>
            <a:r>
              <a:rPr lang="en-US" altLang="ja-JP" dirty="0" smtClean="0"/>
              <a:t> - </a:t>
            </a:r>
            <a:r>
              <a:rPr lang="ja-JP" altLang="en-US" dirty="0" smtClean="0"/>
              <a:t>縦（逆さま）</a:t>
            </a:r>
            <a:endParaRPr lang="en-US" altLang="ja-JP" dirty="0" smtClean="0"/>
          </a:p>
          <a:p>
            <a:r>
              <a:rPr lang="ja-JP" altLang="en-US" dirty="0" smtClean="0"/>
              <a:t>用意する画像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デフォルト画像</a:t>
            </a:r>
            <a:r>
              <a:rPr lang="en-US" altLang="ja-JP" dirty="0" smtClean="0"/>
              <a:t>				</a:t>
            </a:r>
            <a:r>
              <a:rPr lang="en-US" altLang="ja-JP" sz="2560" dirty="0" err="1" smtClean="0"/>
              <a:t>Default.png</a:t>
            </a:r>
            <a:r>
              <a:rPr lang="ja-JP" altLang="en-US" sz="2560" dirty="0" smtClean="0"/>
              <a:t>あるいは、</a:t>
            </a:r>
            <a:r>
              <a:rPr lang="en-US" altLang="ja-JP" sz="2560" dirty="0" smtClean="0"/>
              <a:t>Launch image (</a:t>
            </a:r>
            <a:r>
              <a:rPr lang="en-US" altLang="ja-JP" sz="2560" dirty="0" err="1" smtClean="0"/>
              <a:t>iPad</a:t>
            </a:r>
            <a:r>
              <a:rPr lang="ja-JP" altLang="en-US" sz="2560" dirty="0" smtClean="0"/>
              <a:t>）指定</a:t>
            </a:r>
            <a:endParaRPr lang="en-US" altLang="ja-JP" sz="2560" dirty="0" smtClean="0"/>
          </a:p>
          <a:p>
            <a:pPr lvl="1"/>
            <a:r>
              <a:rPr lang="ja-JP" altLang="en-US" dirty="0" smtClean="0"/>
              <a:t>縦：</a:t>
            </a:r>
            <a:r>
              <a:rPr lang="en-US" altLang="ja-JP" dirty="0" err="1" smtClean="0"/>
              <a:t>DefaultiPad-Portrait.png</a:t>
            </a:r>
            <a:r>
              <a:rPr lang="en-US" altLang="ja-JP" dirty="0" smtClean="0"/>
              <a:t>	</a:t>
            </a:r>
            <a:r>
              <a:rPr lang="ja-JP" altLang="en-US" dirty="0" smtClean="0"/>
              <a:t>縦のデフォルト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DefaultiPad-Portraitleft.png</a:t>
            </a:r>
            <a:r>
              <a:rPr lang="en-US" altLang="ja-JP" dirty="0" smtClean="0"/>
              <a:t>		</a:t>
            </a:r>
            <a:r>
              <a:rPr lang="ja-JP" altLang="en-US" dirty="0" smtClean="0"/>
              <a:t>縦</a:t>
            </a:r>
            <a:r>
              <a:rPr lang="en-US" altLang="ja-JP" dirty="0" smtClean="0"/>
              <a:t> – </a:t>
            </a:r>
            <a:r>
              <a:rPr lang="ja-JP" altLang="en-US" dirty="0" smtClean="0"/>
              <a:t>ホームボタン（通常：下）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DefaultiPad-PortraitUpSideDown.png</a:t>
            </a:r>
            <a:r>
              <a:rPr lang="en-US" altLang="ja-JP" dirty="0" smtClean="0"/>
              <a:t>	</a:t>
            </a:r>
            <a:r>
              <a:rPr lang="ja-JP" altLang="en-US" dirty="0" smtClean="0"/>
              <a:t>縦</a:t>
            </a:r>
            <a:r>
              <a:rPr lang="en-US" altLang="ja-JP" dirty="0" smtClean="0"/>
              <a:t> – </a:t>
            </a:r>
            <a:r>
              <a:rPr lang="ja-JP" altLang="en-US" dirty="0" smtClean="0"/>
              <a:t>ホームボタン（逆さ：上）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横：</a:t>
            </a:r>
            <a:r>
              <a:rPr lang="en-US" altLang="ja-JP" dirty="0" err="1" smtClean="0"/>
              <a:t>DefaultiPad-Landscape.png</a:t>
            </a:r>
            <a:r>
              <a:rPr lang="en-US" altLang="ja-JP" dirty="0" smtClean="0"/>
              <a:t>	</a:t>
            </a:r>
            <a:r>
              <a:rPr lang="ja-JP" altLang="en-US" dirty="0" smtClean="0"/>
              <a:t>横のデフォルト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DefaultiPad-LanscapeLeft.png</a:t>
            </a:r>
            <a:r>
              <a:rPr lang="en-US" altLang="ja-JP" dirty="0" smtClean="0"/>
              <a:t>		</a:t>
            </a:r>
            <a:r>
              <a:rPr lang="ja-JP" altLang="en-US" dirty="0" smtClean="0"/>
              <a:t>横</a:t>
            </a:r>
            <a:r>
              <a:rPr lang="en-US" altLang="ja-JP" dirty="0" smtClean="0"/>
              <a:t> – </a:t>
            </a:r>
            <a:r>
              <a:rPr lang="ja-JP" altLang="en-US" dirty="0" smtClean="0"/>
              <a:t>ホームボタン（左）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DefaultiPad-LandscapeRight.png</a:t>
            </a:r>
            <a:r>
              <a:rPr lang="en-US" altLang="ja-JP" dirty="0" smtClean="0"/>
              <a:t>		</a:t>
            </a:r>
            <a:r>
              <a:rPr lang="ja-JP" altLang="en-US" dirty="0" smtClean="0"/>
              <a:t>右</a:t>
            </a:r>
            <a:r>
              <a:rPr lang="en-US" altLang="ja-JP" dirty="0" smtClean="0"/>
              <a:t> – </a:t>
            </a:r>
            <a:r>
              <a:rPr lang="ja-JP" altLang="en-US" dirty="0" smtClean="0"/>
              <a:t>ホームボタン（左）</a:t>
            </a:r>
            <a:endParaRPr lang="en-US" altLang="ja-JP" dirty="0" smtClean="0"/>
          </a:p>
          <a:p>
            <a:pPr lvl="2">
              <a:buNone/>
            </a:pPr>
            <a:r>
              <a:rPr lang="en-US" altLang="ja-JP" dirty="0" smtClean="0"/>
              <a:t>	</a:t>
            </a:r>
          </a:p>
          <a:p>
            <a:pPr lvl="2">
              <a:buNone/>
            </a:pP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5959" y="5842337"/>
            <a:ext cx="74421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b="1" dirty="0" err="1" smtClean="0"/>
              <a:t>iPad</a:t>
            </a:r>
            <a:r>
              <a:rPr lang="en-US" altLang="ja-JP" b="1" dirty="0" smtClean="0"/>
              <a:t> Programming Guide - The Core Application Design - </a:t>
            </a:r>
          </a:p>
          <a:p>
            <a:r>
              <a:rPr lang="en-US" altLang="ja-JP" sz="1400" dirty="0" smtClean="0"/>
              <a:t>http://developer.apple.com/iphone/library/documentation/General/Conceptual/iPadProgrammingGuide/CoreApplication/CoreApplication.html#//apple_ref/doc/uid/TP40009370-CH6-SW6</a:t>
            </a:r>
            <a:endParaRPr kumimoji="1" lang="ja-JP" altLang="en-US" sz="14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/>
              <a:t>iPhone</a:t>
            </a:r>
            <a:r>
              <a:rPr lang="ja-JP" altLang="en-US" dirty="0" smtClean="0"/>
              <a:t>アプリの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化（５）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11" dirty="0" smtClean="0"/>
              <a:t>10. </a:t>
            </a:r>
            <a:r>
              <a:rPr lang="ja-JP" altLang="en-US" sz="3111" dirty="0" smtClean="0"/>
              <a:t>アイコン分離（</a:t>
            </a:r>
            <a:r>
              <a:rPr lang="en-US" altLang="ja-JP" sz="3111" dirty="0" err="1" smtClean="0"/>
              <a:t>iPhone/iPad</a:t>
            </a:r>
            <a:r>
              <a:rPr lang="ja-JP" altLang="en-US" sz="3111" dirty="0" smtClean="0"/>
              <a:t>両対応）</a:t>
            </a:r>
            <a:endParaRPr lang="ja-JP" altLang="en-US" sz="311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3780" y="1621912"/>
            <a:ext cx="8541614" cy="37733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ym typeface="Wingdings"/>
              </a:rPr>
              <a:t>アイコンの用意</a:t>
            </a:r>
            <a:endParaRPr lang="en-US" altLang="ja-JP" dirty="0" smtClean="0">
              <a:sym typeface="Wingdings"/>
            </a:endParaRPr>
          </a:p>
          <a:p>
            <a:pPr marL="914400" lvl="1" indent="-514350"/>
            <a:r>
              <a:rPr lang="en-US" altLang="ja-JP" dirty="0" err="1" smtClean="0">
                <a:sym typeface="Wingdings"/>
              </a:rPr>
              <a:t>iPhone</a:t>
            </a:r>
            <a:r>
              <a:rPr lang="ja-JP" altLang="en-US" dirty="0" smtClean="0">
                <a:sym typeface="Wingdings"/>
              </a:rPr>
              <a:t>用：</a:t>
            </a:r>
            <a:r>
              <a:rPr lang="en-US" altLang="ja-JP" dirty="0" smtClean="0">
                <a:sym typeface="Wingdings"/>
              </a:rPr>
              <a:t>57x57</a:t>
            </a:r>
          </a:p>
          <a:p>
            <a:pPr marL="914400" lvl="1" indent="-514350"/>
            <a:r>
              <a:rPr lang="en-US" altLang="ja-JP" dirty="0" err="1" smtClean="0">
                <a:sym typeface="Wingdings"/>
              </a:rPr>
              <a:t>iPad</a:t>
            </a:r>
            <a:r>
              <a:rPr lang="ja-JP" altLang="en-US" dirty="0" smtClean="0">
                <a:sym typeface="Wingdings"/>
              </a:rPr>
              <a:t>用：</a:t>
            </a:r>
            <a:r>
              <a:rPr lang="en-US" altLang="ja-JP" dirty="0" smtClean="0">
                <a:sym typeface="Wingdings"/>
              </a:rPr>
              <a:t>72x72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>
                <a:sym typeface="Wingdings"/>
              </a:rPr>
              <a:t>Info.plist</a:t>
            </a:r>
            <a:r>
              <a:rPr lang="ja-JP" altLang="en-US" dirty="0" smtClean="0">
                <a:sym typeface="Wingdings"/>
              </a:rPr>
              <a:t>に「</a:t>
            </a:r>
            <a:r>
              <a:rPr lang="en-US" altLang="ja-JP" dirty="0" err="1" smtClean="0">
                <a:sym typeface="Wingdings"/>
              </a:rPr>
              <a:t>CFBundleIconFiles</a:t>
            </a:r>
            <a:r>
              <a:rPr lang="ja-JP" altLang="en-US" dirty="0" smtClean="0">
                <a:sym typeface="Wingdings"/>
              </a:rPr>
              <a:t>」を追加</a:t>
            </a:r>
            <a:endParaRPr lang="en-US" altLang="ja-JP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ym typeface="Wingdings"/>
              </a:rPr>
              <a:t>Array</a:t>
            </a:r>
            <a:r>
              <a:rPr lang="ja-JP" altLang="en-US" dirty="0" smtClean="0">
                <a:sym typeface="Wingdings"/>
              </a:rPr>
              <a:t>属性にして、</a:t>
            </a:r>
            <a:r>
              <a:rPr lang="en-US" altLang="ja-JP" dirty="0" err="1" smtClean="0">
                <a:sym typeface="Wingdings"/>
              </a:rPr>
              <a:t>iPhone</a:t>
            </a:r>
            <a:r>
              <a:rPr lang="ja-JP" altLang="en-US" dirty="0" smtClean="0">
                <a:sym typeface="Wingdings"/>
              </a:rPr>
              <a:t>と</a:t>
            </a:r>
            <a:r>
              <a:rPr lang="en-US" altLang="ja-JP" dirty="0" err="1" smtClean="0">
                <a:sym typeface="Wingdings"/>
              </a:rPr>
              <a:t>iPad</a:t>
            </a:r>
            <a:r>
              <a:rPr lang="ja-JP" altLang="en-US" dirty="0" smtClean="0">
                <a:sym typeface="Wingdings"/>
              </a:rPr>
              <a:t>両方のアイコンファイルを</a:t>
            </a:r>
            <a:r>
              <a:rPr lang="en-US" altLang="ja-JP" dirty="0" smtClean="0">
                <a:sym typeface="Wingdings"/>
              </a:rPr>
              <a:t>Array</a:t>
            </a:r>
            <a:r>
              <a:rPr lang="ja-JP" altLang="en-US" dirty="0" smtClean="0">
                <a:sym typeface="Wingdings"/>
              </a:rPr>
              <a:t>に追加する。</a:t>
            </a:r>
            <a:r>
              <a:rPr lang="en-US" altLang="ja-JP" dirty="0" smtClean="0">
                <a:sym typeface="Wingdings"/>
              </a:rPr>
              <a:t>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97502" y="5595268"/>
            <a:ext cx="798929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1" indent="-514350">
              <a:buNone/>
            </a:pPr>
            <a:r>
              <a:rPr lang="ja-JP" altLang="en-US" sz="2000" dirty="0" smtClean="0">
                <a:sym typeface="Wingdings"/>
              </a:rPr>
              <a:t>参考：</a:t>
            </a:r>
            <a:r>
              <a:rPr lang="en-US" altLang="ja-JP" sz="2000" dirty="0" smtClean="0">
                <a:sym typeface="Wingdings"/>
              </a:rPr>
              <a:t>http://developer.apple.com/iphone/library/qa/qa2010/qa1686.html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トラブルシューティング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30260" y="1621912"/>
            <a:ext cx="9013740" cy="502169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サブビューが</a:t>
            </a:r>
            <a:r>
              <a:rPr lang="en-US" altLang="ja-JP" dirty="0" smtClean="0"/>
              <a:t>Y</a:t>
            </a:r>
            <a:r>
              <a:rPr lang="ja-JP" altLang="en-US" dirty="0" smtClean="0"/>
              <a:t>軸の上方向にずれる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000" dirty="0" smtClean="0"/>
              <a:t>下記の条件下において、</a:t>
            </a:r>
            <a:r>
              <a:rPr lang="en-US" altLang="ja-JP" sz="2000" dirty="0" smtClean="0"/>
              <a:t>-20</a:t>
            </a:r>
            <a:r>
              <a:rPr lang="ja-JP" altLang="en-US" sz="2000" dirty="0" smtClean="0"/>
              <a:t>ずれることをナビゲーションバーで確認。</a:t>
            </a:r>
            <a:endParaRPr lang="en-US" altLang="ja-JP" sz="2000" dirty="0" smtClean="0"/>
          </a:p>
          <a:p>
            <a:pPr lvl="1"/>
            <a:r>
              <a:rPr lang="en-US" altLang="ja-JP" dirty="0" err="1" smtClean="0"/>
              <a:t>MainWindow</a:t>
            </a:r>
            <a:r>
              <a:rPr lang="ja-JP" altLang="en-US" dirty="0" smtClean="0"/>
              <a:t>の</a:t>
            </a:r>
            <a:r>
              <a:rPr lang="en-US" altLang="ja-JP" dirty="0" smtClean="0"/>
              <a:t>View Controller</a:t>
            </a:r>
            <a:r>
              <a:rPr lang="ja-JP" altLang="en-US" dirty="0" smtClean="0"/>
              <a:t>の</a:t>
            </a:r>
            <a:r>
              <a:rPr lang="en-US" altLang="ja-JP" dirty="0" smtClean="0"/>
              <a:t>Inspector</a:t>
            </a:r>
          </a:p>
          <a:p>
            <a:pPr lvl="2"/>
            <a:r>
              <a:rPr lang="en-US" altLang="ja-JP" dirty="0" smtClean="0"/>
              <a:t>Layout: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Wants Full Screen</a:t>
            </a:r>
            <a:r>
              <a:rPr lang="ja-JP" altLang="en-US" dirty="0" smtClean="0"/>
              <a:t>」（チェック）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NIB: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Resize View NIB</a:t>
            </a:r>
            <a:r>
              <a:rPr lang="ja-JP" altLang="en-US" dirty="0" smtClean="0"/>
              <a:t>」（チェックオフ）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App Store</a:t>
            </a:r>
            <a:r>
              <a:rPr lang="ja-JP" altLang="en-US" dirty="0" smtClean="0"/>
              <a:t>に登録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30260" y="1259246"/>
            <a:ext cx="9013740" cy="5384358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アイコン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iPhone</a:t>
            </a:r>
            <a:r>
              <a:rPr lang="en-US" altLang="ja-JP" dirty="0" smtClean="0"/>
              <a:t>: 57x57</a:t>
            </a:r>
          </a:p>
          <a:p>
            <a:pPr lvl="1"/>
            <a:r>
              <a:rPr lang="en-US" altLang="ja-JP" dirty="0" err="1" smtClean="0"/>
              <a:t>iPad</a:t>
            </a:r>
            <a:r>
              <a:rPr lang="en-US" altLang="ja-JP" dirty="0" smtClean="0"/>
              <a:t>: 72x72</a:t>
            </a:r>
          </a:p>
          <a:p>
            <a:pPr lvl="1"/>
            <a:r>
              <a:rPr lang="en-US" altLang="ja-JP" dirty="0" smtClean="0"/>
              <a:t>512x512</a:t>
            </a:r>
          </a:p>
          <a:p>
            <a:r>
              <a:rPr lang="ja-JP" altLang="en-US" dirty="0" smtClean="0"/>
              <a:t>スクリーンショット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iPhone</a:t>
            </a:r>
            <a:r>
              <a:rPr lang="en-US" altLang="ja-JP" dirty="0" smtClean="0"/>
              <a:t>: 320x480</a:t>
            </a:r>
          </a:p>
          <a:p>
            <a:pPr lvl="1"/>
            <a:r>
              <a:rPr lang="en-US" altLang="ja-JP" dirty="0" err="1" smtClean="0"/>
              <a:t>iPad</a:t>
            </a:r>
            <a:r>
              <a:rPr lang="en-US" altLang="ja-JP" dirty="0" smtClean="0"/>
              <a:t>: 1024x768, 1024x748, 768x1024, or 768x1004</a:t>
            </a:r>
          </a:p>
          <a:p>
            <a:r>
              <a:rPr lang="ja-JP" altLang="en-US" dirty="0" smtClean="0"/>
              <a:t>回転対応（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縦横両対応が必要！？（</a:t>
            </a:r>
            <a:r>
              <a:rPr lang="en-US" altLang="ja-JP" dirty="0" smtClean="0"/>
              <a:t>Reject</a:t>
            </a:r>
            <a:r>
              <a:rPr lang="ja-JP" altLang="en-US" dirty="0" smtClean="0"/>
              <a:t>メールから抜粋）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We've reviewed your application and determined that we cannot post this version of your 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 application to the App Store. Applications must adhere to the 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 Human Interface Guidelines as outlined in the </a:t>
            </a:r>
            <a:r>
              <a:rPr lang="en-US" altLang="ja-JP" dirty="0" err="1" smtClean="0"/>
              <a:t>iPhone</a:t>
            </a:r>
            <a:r>
              <a:rPr lang="en-US" altLang="ja-JP" dirty="0" smtClean="0"/>
              <a:t> Developer Program License Agreement section 3.3.5.The </a:t>
            </a:r>
            <a:r>
              <a:rPr lang="en-US" altLang="ja-JP" u="sng" dirty="0" err="1" smtClean="0"/>
              <a:t>iPad</a:t>
            </a:r>
            <a:r>
              <a:rPr lang="en-US" altLang="ja-JP" u="sng" dirty="0" smtClean="0"/>
              <a:t> Human Interface Guidelines state that an </a:t>
            </a:r>
            <a:r>
              <a:rPr lang="en-US" altLang="ja-JP" u="sng" dirty="0" err="1" smtClean="0"/>
              <a:t>iPad</a:t>
            </a:r>
            <a:r>
              <a:rPr lang="en-US" altLang="ja-JP" u="sng" dirty="0" smtClean="0"/>
              <a:t> application should be able to run in all orientations</a:t>
            </a:r>
            <a:r>
              <a:rPr lang="en-US" altLang="ja-JP" dirty="0" smtClean="0"/>
              <a:t>.</a:t>
            </a:r>
          </a:p>
          <a:p>
            <a:r>
              <a:rPr lang="ja-JP" altLang="en-US" dirty="0" smtClean="0"/>
              <a:t>アップデート時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Bundle version (</a:t>
            </a:r>
            <a:r>
              <a:rPr lang="en-US" altLang="ja-JP" dirty="0" err="1" smtClean="0"/>
              <a:t>Info.plist</a:t>
            </a:r>
            <a:r>
              <a:rPr lang="en-US" altLang="ja-JP" dirty="0" smtClean="0"/>
              <a:t>): </a:t>
            </a:r>
            <a:r>
              <a:rPr lang="ja-JP" altLang="en-US" dirty="0" smtClean="0"/>
              <a:t>必ず大きいバージョンにする（</a:t>
            </a:r>
            <a:r>
              <a:rPr lang="en-US" altLang="ja-JP" dirty="0" smtClean="0"/>
              <a:t>1.0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1.1</a:t>
            </a:r>
            <a:r>
              <a:rPr lang="ja-JP" altLang="en-US" dirty="0" smtClean="0">
                <a:sym typeface="Wingdings"/>
              </a:rPr>
              <a:t>等）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iPhone/iPad</a:t>
            </a:r>
            <a:r>
              <a:rPr lang="ja-JP" altLang="en-US" dirty="0" smtClean="0"/>
              <a:t>両対応するには？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err="1" smtClean="0"/>
              <a:t>iPad</a:t>
            </a:r>
            <a:r>
              <a:rPr lang="ja-JP" altLang="en-US" dirty="0" smtClean="0"/>
              <a:t>の２倍モードを使う</a:t>
            </a:r>
            <a:endParaRPr lang="en-US" altLang="ja-JP" dirty="0" smtClean="0"/>
          </a:p>
          <a:p>
            <a:r>
              <a:rPr lang="en-US" altLang="ja-JP" dirty="0" smtClean="0"/>
              <a:t>Targeted Device Family</a:t>
            </a:r>
          </a:p>
          <a:p>
            <a:pPr lvl="1"/>
            <a:r>
              <a:rPr lang="ja-JP" altLang="en-US" dirty="0" smtClean="0"/>
              <a:t>コーディング内でプラットフォームを検出し、</a:t>
            </a:r>
            <a:r>
              <a:rPr lang="en-US" altLang="ja-JP" dirty="0" smtClean="0"/>
              <a:t>View</a:t>
            </a:r>
            <a:r>
              <a:rPr lang="ja-JP" altLang="en-US" dirty="0" smtClean="0"/>
              <a:t>や座標系をいじる？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lang="ja-JP" altLang="en-US" dirty="0" smtClean="0"/>
              <a:t>ユニバーサルアプリ化</a:t>
            </a:r>
            <a:r>
              <a:rPr lang="ja-JP" altLang="en-US" dirty="0" smtClean="0">
                <a:solidFill>
                  <a:srgbClr val="FF0000"/>
                </a:solidFill>
              </a:rPr>
              <a:t>（今回のデモ）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View</a:t>
            </a:r>
            <a:r>
              <a:rPr lang="ja-JP" altLang="en-US" dirty="0" smtClean="0"/>
              <a:t>部分の分離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コーディングの分離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iPhone</a:t>
            </a:r>
            <a:r>
              <a:rPr lang="ja-JP" altLang="en-US" dirty="0" smtClean="0"/>
              <a:t>側コーディングにプラットフォーム検出させて処理を分離させることも可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抽選くん-loa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684" y="382533"/>
            <a:ext cx="1625116" cy="243767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58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抽選くん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v</a:t>
            </a:r>
            <a:r>
              <a:rPr lang="en-US" altLang="ja-JP" dirty="0" smtClean="0"/>
              <a:t> 0.70 (2009/11/11)</a:t>
            </a:r>
            <a:endParaRPr lang="ja-JP" altLang="en-US" dirty="0"/>
          </a:p>
        </p:txBody>
      </p:sp>
      <p:pic>
        <p:nvPicPr>
          <p:cNvPr id="5" name="図 4" descr="スクリーンショット（2009-11-10 22.11.16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72" y="890588"/>
            <a:ext cx="800100" cy="10541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80280" y="2171112"/>
            <a:ext cx="483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kumimoji="1" lang="ja-JP" altLang="en-US" dirty="0" smtClean="0"/>
              <a:t>使い方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 smtClean="0"/>
              <a:t>「番号の最大値」を入力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 smtClean="0"/>
              <a:t>「初期化」ボタンを押す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 smtClean="0"/>
              <a:t>「抽選」を押すと、抽選結果が表示される</a:t>
            </a:r>
            <a:endParaRPr lang="en-US" altLang="ja-JP" dirty="0" smtClean="0"/>
          </a:p>
        </p:txBody>
      </p:sp>
      <p:pic>
        <p:nvPicPr>
          <p:cNvPr id="10" name="図 9" descr="スクリーンショット（2009-11-11 2.14.49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38" y="2150952"/>
            <a:ext cx="2591727" cy="482036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291724" y="3757448"/>
            <a:ext cx="48522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ja-JP" altLang="en-US" dirty="0" smtClean="0"/>
              <a:t>アプリダウンロード</a:t>
            </a:r>
            <a:endParaRPr lang="en-US" altLang="ja-JP" dirty="0" smtClean="0"/>
          </a:p>
          <a:p>
            <a:pPr lvl="2"/>
            <a:r>
              <a:rPr lang="en-US" altLang="ja-JP" dirty="0" smtClean="0">
                <a:hlinkClick r:id="rId5"/>
              </a:rPr>
              <a:t>http://itunes.apple.com/jp/app/id337941044?mt=8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iPhone</a:t>
            </a:r>
            <a:r>
              <a:rPr lang="en-US" altLang="ja-JP" dirty="0" smtClean="0"/>
              <a:t>/iPod Touch</a:t>
            </a:r>
            <a:r>
              <a:rPr lang="ja-JP" altLang="en-US" dirty="0" smtClean="0"/>
              <a:t>の</a:t>
            </a:r>
            <a:r>
              <a:rPr lang="en-US" altLang="ja-JP" dirty="0" smtClean="0"/>
              <a:t>App Store</a:t>
            </a:r>
            <a:r>
              <a:rPr lang="ja-JP" altLang="en-US" dirty="0" smtClean="0"/>
              <a:t>の検索で、「抽選」と打てば、出てきます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/>
            <a:r>
              <a:rPr lang="ja-JP" altLang="en-US" dirty="0" smtClean="0"/>
              <a:t>アプリ紹介</a:t>
            </a:r>
            <a:r>
              <a:rPr lang="en-US" altLang="ja-JP" dirty="0" smtClean="0"/>
              <a:t>HP</a:t>
            </a:r>
          </a:p>
          <a:p>
            <a:pPr lvl="2"/>
            <a:r>
              <a:rPr lang="en-US" altLang="ja-JP" dirty="0" smtClean="0"/>
              <a:t>http://</a:t>
            </a:r>
            <a:r>
              <a:rPr lang="en-US" altLang="ja-JP" dirty="0" err="1" smtClean="0"/>
              <a:t>bakkers.gr.jp/~kitani/tools/iphone/lottery_ja.htm</a:t>
            </a:r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9372" y="521256"/>
            <a:ext cx="75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57x57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07427" y="197867"/>
            <a:ext cx="9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320x480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1782" y="274638"/>
            <a:ext cx="9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512x512</a:t>
            </a:r>
            <a:endParaRPr kumimoji="1" lang="ja-JP" altLang="en-US" dirty="0"/>
          </a:p>
        </p:txBody>
      </p:sp>
      <p:pic>
        <p:nvPicPr>
          <p:cNvPr id="16" name="図 15" descr="スクリーンショット（2009-11-11 13.30.57）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3115" y="2171112"/>
            <a:ext cx="2580888" cy="4800202"/>
          </a:xfrm>
          <a:prstGeom prst="rect">
            <a:avLst/>
          </a:prstGeom>
        </p:spPr>
      </p:pic>
      <p:sp>
        <p:nvSpPr>
          <p:cNvPr id="17" name="下カーブ矢印 16"/>
          <p:cNvSpPr/>
          <p:nvPr/>
        </p:nvSpPr>
        <p:spPr>
          <a:xfrm flipH="1">
            <a:off x="1195202" y="1905244"/>
            <a:ext cx="2505141" cy="621687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正方形/長方形 18"/>
          <p:cNvSpPr/>
          <p:nvPr/>
        </p:nvSpPr>
        <p:spPr>
          <a:xfrm>
            <a:off x="991989" y="1524781"/>
            <a:ext cx="2962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dirty="0" err="1" smtClean="0"/>
              <a:t>self.view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addSubview</a:t>
            </a:r>
            <a:r>
              <a:rPr lang="en-US" altLang="ja-JP" dirty="0" smtClean="0"/>
              <a:t>: HELP];</a:t>
            </a:r>
          </a:p>
          <a:p>
            <a:r>
              <a:rPr lang="en-US" altLang="ja-JP" dirty="0" err="1" smtClean="0"/>
              <a:t>HELP.alpha</a:t>
            </a:r>
            <a:r>
              <a:rPr lang="en-US" altLang="ja-JP" dirty="0" smtClean="0"/>
              <a:t> = 0.0;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40648" y="2635541"/>
            <a:ext cx="15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</a:rPr>
              <a:t>UIView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*HELP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7196" y="2635541"/>
            <a:ext cx="149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</a:rPr>
              <a:t>UIView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*view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07691" y="5290209"/>
            <a:ext cx="237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UILabel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*</a:t>
            </a:r>
            <a:r>
              <a:rPr lang="en-US" altLang="ja-JP" sz="1400" b="1" dirty="0" err="1" smtClean="0">
                <a:solidFill>
                  <a:srgbClr val="FF0000"/>
                </a:solidFill>
              </a:rPr>
              <a:t>help_exp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altLang="ja-JP" sz="1400" b="1" dirty="0" err="1" smtClean="0">
                <a:solidFill>
                  <a:srgbClr val="FF0000"/>
                </a:solidFill>
              </a:rPr>
              <a:t>help_exp.numberOfLines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= 0;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00343" y="1760022"/>
            <a:ext cx="32053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タップでソフトキーボードの開閉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rot="10800000" flipV="1">
            <a:off x="1195202" y="2150951"/>
            <a:ext cx="3096522" cy="1089737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Default-LandscapeLef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852775"/>
            <a:ext cx="2521246" cy="1680831"/>
          </a:xfrm>
          <a:prstGeom prst="rect">
            <a:avLst/>
          </a:prstGeom>
        </p:spPr>
      </p:pic>
      <p:pic>
        <p:nvPicPr>
          <p:cNvPr id="28" name="図 27" descr="スクリーンショット（2010-05-16 22.54.55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48" y="2381091"/>
            <a:ext cx="2042632" cy="2603794"/>
          </a:xfrm>
          <a:prstGeom prst="rect">
            <a:avLst/>
          </a:prstGeom>
        </p:spPr>
      </p:pic>
      <p:pic>
        <p:nvPicPr>
          <p:cNvPr id="27" name="図 26" descr="スクリーンショット（2010-05-16 22.52.52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347" y="4790023"/>
            <a:ext cx="2510892" cy="2116004"/>
          </a:xfrm>
          <a:prstGeom prst="rect">
            <a:avLst/>
          </a:prstGeom>
        </p:spPr>
      </p:pic>
      <p:pic>
        <p:nvPicPr>
          <p:cNvPr id="12" name="図 11" descr="抽選くん-load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684" y="382533"/>
            <a:ext cx="1625116" cy="243767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58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抽選くん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v</a:t>
            </a:r>
            <a:r>
              <a:rPr lang="en-US" altLang="ja-JP" dirty="0" smtClean="0"/>
              <a:t> 0.80 (2010/05/13)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0280" y="2171112"/>
            <a:ext cx="483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kumimoji="1" lang="ja-JP" altLang="en-US" dirty="0" smtClean="0"/>
              <a:t>使い方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 smtClean="0"/>
              <a:t>「番号の最大値」を入力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 smtClean="0"/>
              <a:t>「初期化」ボタンを押す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 smtClean="0"/>
              <a:t>「抽選」を押すと、抽選結果が表示される</a:t>
            </a:r>
            <a:endParaRPr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4291724" y="3757448"/>
            <a:ext cx="4852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ja-JP" altLang="en-US" dirty="0" smtClean="0"/>
              <a:t>アプリダウンロード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申請中（申請が通れば、</a:t>
            </a:r>
            <a:r>
              <a:rPr lang="en-US" altLang="ja-JP" dirty="0" smtClean="0"/>
              <a:t>0.70</a:t>
            </a:r>
            <a:r>
              <a:rPr lang="ja-JP" altLang="en-US" dirty="0" smtClean="0"/>
              <a:t>からのアップデートという形で出てきます。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/>
            <a:r>
              <a:rPr lang="ja-JP" altLang="en-US" dirty="0" smtClean="0"/>
              <a:t>アプリ紹介</a:t>
            </a:r>
            <a:r>
              <a:rPr lang="en-US" altLang="ja-JP" dirty="0" smtClean="0"/>
              <a:t>HP</a:t>
            </a:r>
          </a:p>
          <a:p>
            <a:pPr lvl="2"/>
            <a:r>
              <a:rPr lang="en-US" altLang="ja-JP" dirty="0" smtClean="0"/>
              <a:t>http://</a:t>
            </a:r>
            <a:r>
              <a:rPr lang="en-US" altLang="ja-JP" dirty="0" err="1" smtClean="0"/>
              <a:t>bakkers.gr.jp/~kitani/tools/iphone/lottery_ja.htm</a:t>
            </a:r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9372" y="521256"/>
            <a:ext cx="75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57x57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07427" y="1519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320x480</a:t>
            </a:r>
          </a:p>
          <a:p>
            <a:pPr algn="ctr"/>
            <a:r>
              <a:rPr lang="en-US" altLang="ja-JP" dirty="0" smtClean="0"/>
              <a:t>768x1004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4671" y="274638"/>
            <a:ext cx="9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512x512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79581" y="2450989"/>
            <a:ext cx="15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</a:rPr>
              <a:t>UIView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*HELP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07691" y="5290209"/>
            <a:ext cx="237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UILabel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*</a:t>
            </a:r>
            <a:r>
              <a:rPr lang="en-US" altLang="ja-JP" sz="1400" b="1" dirty="0" err="1" smtClean="0">
                <a:solidFill>
                  <a:srgbClr val="FF0000"/>
                </a:solidFill>
              </a:rPr>
              <a:t>help_exp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altLang="ja-JP" sz="1400" b="1" dirty="0" err="1" smtClean="0">
                <a:solidFill>
                  <a:srgbClr val="FF0000"/>
                </a:solidFill>
              </a:rPr>
              <a:t>help_exp.numberOfLines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= 0;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00343" y="1760022"/>
            <a:ext cx="32053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タップでソフトキーボードの開閉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5" name="図 24" descr="スクリーンショット（2010-05-16 22.45.32）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28" y="2370744"/>
            <a:ext cx="2067782" cy="2635853"/>
          </a:xfrm>
          <a:prstGeom prst="rect">
            <a:avLst/>
          </a:prstGeom>
        </p:spPr>
      </p:pic>
      <p:pic>
        <p:nvPicPr>
          <p:cNvPr id="26" name="図 25" descr="スクリーンショット（2010-05-16 22.45.46）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821" y="4791909"/>
            <a:ext cx="2534418" cy="2135830"/>
          </a:xfrm>
          <a:prstGeom prst="rect">
            <a:avLst/>
          </a:prstGeom>
        </p:spPr>
      </p:pic>
      <p:sp>
        <p:nvSpPr>
          <p:cNvPr id="17" name="下カーブ矢印 16"/>
          <p:cNvSpPr/>
          <p:nvPr/>
        </p:nvSpPr>
        <p:spPr>
          <a:xfrm flipH="1">
            <a:off x="1195202" y="1905244"/>
            <a:ext cx="2505141" cy="621687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直線コネクタ 23"/>
          <p:cNvCxnSpPr/>
          <p:nvPr/>
        </p:nvCxnSpPr>
        <p:spPr>
          <a:xfrm rot="10800000" flipV="1">
            <a:off x="1195202" y="2150951"/>
            <a:ext cx="3096522" cy="669370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57200" y="2450875"/>
            <a:ext cx="149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</a:rPr>
              <a:t>UIView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*view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91989" y="1524781"/>
            <a:ext cx="2962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dirty="0" err="1" smtClean="0"/>
              <a:t>self.view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addSubview</a:t>
            </a:r>
            <a:r>
              <a:rPr lang="en-US" altLang="ja-JP" dirty="0" smtClean="0"/>
              <a:t>: HELP];</a:t>
            </a:r>
          </a:p>
          <a:p>
            <a:r>
              <a:rPr lang="en-US" altLang="ja-JP" dirty="0" err="1" smtClean="0"/>
              <a:t>HELP.alpha</a:t>
            </a:r>
            <a:r>
              <a:rPr lang="en-US" altLang="ja-JP" dirty="0" smtClean="0"/>
              <a:t> = 0.0;</a:t>
            </a:r>
            <a:endParaRPr lang="ja-JP" altLang="en-US" dirty="0"/>
          </a:p>
        </p:txBody>
      </p:sp>
      <p:pic>
        <p:nvPicPr>
          <p:cNvPr id="33" name="図 32" descr="スクリーンショット（2010-05-16 22.59.56）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202" y="890588"/>
            <a:ext cx="647700" cy="7366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149243" y="523775"/>
            <a:ext cx="75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72x72</a:t>
            </a:r>
            <a:endParaRPr kumimoji="1" lang="ja-JP" altLang="en-US" dirty="0"/>
          </a:p>
        </p:txBody>
      </p:sp>
      <p:pic>
        <p:nvPicPr>
          <p:cNvPr id="35" name="図 34" descr="スクリーンショット（2010-05-16 23.01.01）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782" y="882251"/>
            <a:ext cx="850900" cy="106680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7992583" y="2475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480</a:t>
            </a:r>
            <a:r>
              <a:rPr kumimoji="1" lang="en-US" altLang="ja-JP" dirty="0" smtClean="0"/>
              <a:t>x320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1004x768</a:t>
            </a:r>
            <a:endParaRPr kumimoji="1" lang="ja-JP" altLang="en-US" dirty="0"/>
          </a:p>
        </p:txBody>
      </p:sp>
      <p:cxnSp>
        <p:nvCxnSpPr>
          <p:cNvPr id="41" name="直線コネクタ 40"/>
          <p:cNvCxnSpPr/>
          <p:nvPr/>
        </p:nvCxnSpPr>
        <p:spPr>
          <a:xfrm rot="16200000" flipH="1">
            <a:off x="758353" y="4569748"/>
            <a:ext cx="873698" cy="4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399267" y="4387271"/>
            <a:ext cx="1569660" cy="369332"/>
          </a:xfrm>
          <a:prstGeom prst="rect">
            <a:avLst/>
          </a:prstGeom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配置調整のみ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 rot="16200000" flipH="1">
            <a:off x="3127812" y="4564099"/>
            <a:ext cx="873698" cy="4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2768726" y="4381622"/>
            <a:ext cx="1569660" cy="369332"/>
          </a:xfrm>
          <a:prstGeom prst="rect">
            <a:avLst/>
          </a:prstGeom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配置調整のみ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2" name="スライド番号プレースホル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smtClean="0"/>
              <a:t>プラットフォーム検出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375" y="1237534"/>
            <a:ext cx="8415425" cy="5416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#if (__IPHONE_OS_VERSION_MAX_ALLOWED &gt;= 30200)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  if (UI_USER_INTERFACE_IDIOM() == </a:t>
            </a:r>
            <a:r>
              <a:rPr lang="en-US" altLang="ja-JP" dirty="0" err="1" smtClean="0">
                <a:solidFill>
                  <a:srgbClr val="FF0000"/>
                </a:solidFill>
              </a:rPr>
              <a:t>UIUserInterfaceIdiomPad</a:t>
            </a:r>
            <a:r>
              <a:rPr lang="en-US" altLang="ja-JP" dirty="0" smtClean="0">
                <a:solidFill>
                  <a:srgbClr val="FF0000"/>
                </a:solidFill>
              </a:rPr>
              <a:t>) {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        //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iPad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なら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    }else{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      // </a:t>
            </a:r>
            <a:r>
              <a:rPr lang="en-US" altLang="ja-JP" dirty="0" err="1" smtClean="0">
                <a:solidFill>
                  <a:srgbClr val="FF0000"/>
                </a:solidFill>
              </a:rPr>
              <a:t>iPad</a:t>
            </a:r>
            <a:r>
              <a:rPr lang="ja-JP" altLang="en-US" dirty="0" smtClean="0">
                <a:solidFill>
                  <a:srgbClr val="FF0000"/>
                </a:solidFill>
              </a:rPr>
              <a:t>でない</a:t>
            </a:r>
            <a:r>
              <a:rPr lang="en-US" altLang="ja-JP" dirty="0" smtClean="0">
                <a:solidFill>
                  <a:srgbClr val="FF0000"/>
                </a:solidFill>
              </a:rPr>
              <a:t>OS 3.2</a:t>
            </a:r>
            <a:r>
              <a:rPr lang="ja-JP" altLang="en-US" dirty="0" smtClean="0">
                <a:solidFill>
                  <a:srgbClr val="FF0000"/>
                </a:solidFill>
              </a:rPr>
              <a:t>以上（</a:t>
            </a:r>
            <a:r>
              <a:rPr lang="en-US" altLang="ja-JP" dirty="0" smtClean="0">
                <a:solidFill>
                  <a:srgbClr val="FF0000"/>
                </a:solidFill>
              </a:rPr>
              <a:t>iPhone4.0</a:t>
            </a:r>
            <a:r>
              <a:rPr lang="ja-JP" altLang="en-US" dirty="0" smtClean="0">
                <a:solidFill>
                  <a:srgbClr val="FF0000"/>
                </a:solidFill>
              </a:rPr>
              <a:t>等）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        //</a:t>
            </a:r>
            <a:r>
              <a:rPr lang="ja-JP" altLang="en-US" dirty="0" smtClean="0">
                <a:solidFill>
                  <a:srgbClr val="FF0000"/>
                </a:solidFill>
              </a:rPr>
              <a:t>縦横の比率を逆転か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               // </a:t>
            </a:r>
            <a:r>
              <a:rPr lang="ja-JP" altLang="en-US" sz="1200" dirty="0" smtClean="0">
                <a:solidFill>
                  <a:schemeClr val="tx1"/>
                </a:solidFill>
              </a:rPr>
              <a:t>横向きになったら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               if (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fromInterfaceOrientation</a:t>
            </a:r>
            <a:r>
              <a:rPr lang="en-US" altLang="ja-JP" sz="1400" dirty="0" smtClean="0">
                <a:solidFill>
                  <a:schemeClr val="tx1"/>
                </a:solidFill>
              </a:rPr>
              <a:t> ==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UIInterfaceOrientationPortrait</a:t>
            </a:r>
            <a:r>
              <a:rPr lang="en-US" altLang="ja-JP" sz="1400" dirty="0" smtClean="0">
                <a:solidFill>
                  <a:schemeClr val="tx1"/>
                </a:solidFill>
              </a:rPr>
              <a:t> ||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                   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fromInterfaceOrientation</a:t>
            </a:r>
            <a:r>
              <a:rPr lang="en-US" altLang="ja-JP" sz="1400" dirty="0" smtClean="0">
                <a:solidFill>
                  <a:schemeClr val="tx1"/>
                </a:solidFill>
              </a:rPr>
              <a:t> ==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UIInterfaceOrientationPortraitUpsideDown</a:t>
            </a:r>
            <a:r>
              <a:rPr lang="en-US" altLang="ja-JP" sz="1400" dirty="0" smtClean="0">
                <a:solidFill>
                  <a:schemeClr val="tx1"/>
                </a:solidFill>
              </a:rPr>
              <a:t>){</a:t>
            </a:r>
          </a:p>
          <a:p>
            <a:pPr lvl="1"/>
            <a:r>
              <a:rPr lang="en-US" altLang="ja-JP" sz="1400" dirty="0" smtClean="0">
                <a:solidFill>
                  <a:schemeClr val="tx1"/>
                </a:solidFill>
              </a:rPr>
              <a:t>            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help_exp.frame</a:t>
            </a:r>
            <a:r>
              <a:rPr lang="en-US" altLang="ja-JP" sz="1400" dirty="0" smtClean="0">
                <a:solidFill>
                  <a:schemeClr val="tx1"/>
                </a:solidFill>
              </a:rPr>
              <a:t> =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CGRectMake(help_exp.frame.origin.x,help_exp.frame.origin.y</a:t>
            </a:r>
            <a:r>
              <a:rPr lang="en-US" altLang="ja-JP" sz="1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                                                                                 help_exp.frame.size.width,help_exp.frame.size.height/3*2);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		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help_exp.font</a:t>
            </a:r>
            <a:r>
              <a:rPr lang="en-US" altLang="ja-JP" sz="1400" dirty="0" smtClean="0">
                <a:solidFill>
                  <a:schemeClr val="tx1"/>
                </a:solidFill>
              </a:rPr>
              <a:t> = [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UIFont</a:t>
            </a:r>
            <a:r>
              <a:rPr lang="en-US" altLang="ja-JP" sz="1400" dirty="0" smtClean="0">
                <a:solidFill>
                  <a:schemeClr val="tx1"/>
                </a:solidFill>
              </a:rPr>
              <a:t> systemFontOfSize:13];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	  }else { </a:t>
            </a:r>
            <a:br>
              <a:rPr lang="en-US" altLang="ja-JP" sz="1400" dirty="0" smtClean="0">
                <a:solidFill>
                  <a:schemeClr val="tx1"/>
                </a:solidFill>
              </a:rPr>
            </a:br>
            <a:r>
              <a:rPr lang="en-US" altLang="ja-JP" sz="1400" dirty="0" smtClean="0">
                <a:solidFill>
                  <a:schemeClr val="tx1"/>
                </a:solidFill>
              </a:rPr>
              <a:t>	  // </a:t>
            </a:r>
            <a:r>
              <a:rPr lang="ja-JP" altLang="en-US" sz="1400" dirty="0" smtClean="0">
                <a:solidFill>
                  <a:schemeClr val="tx1"/>
                </a:solidFill>
              </a:rPr>
              <a:t>縦向きになったら</a:t>
            </a: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		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help_exp.frame</a:t>
            </a:r>
            <a:r>
              <a:rPr lang="en-US" altLang="ja-JP" sz="1400" dirty="0" smtClean="0">
                <a:solidFill>
                  <a:schemeClr val="tx1"/>
                </a:solidFill>
              </a:rPr>
              <a:t> =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CGRectMake(help_exp.frame.origin.x,help_exp.frame.origin.y</a:t>
            </a:r>
            <a:r>
              <a:rPr lang="en-US" altLang="ja-JP" sz="1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						  	help_exp.frame.size.width,help_exp.frame.size.height/2*3);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		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help_exp.font</a:t>
            </a:r>
            <a:r>
              <a:rPr lang="en-US" altLang="ja-JP" sz="1400" dirty="0" smtClean="0">
                <a:solidFill>
                  <a:schemeClr val="tx1"/>
                </a:solidFill>
              </a:rPr>
              <a:t> = [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UIFont</a:t>
            </a:r>
            <a:r>
              <a:rPr lang="en-US" altLang="ja-JP" sz="1400" dirty="0" smtClean="0">
                <a:solidFill>
                  <a:schemeClr val="tx1"/>
                </a:solidFill>
              </a:rPr>
              <a:t> systemFontOfSize:17];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	  }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#else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  // OS 3.1.x</a:t>
            </a:r>
            <a:r>
              <a:rPr lang="ja-JP" altLang="en-US" dirty="0" smtClean="0">
                <a:solidFill>
                  <a:srgbClr val="FF0000"/>
                </a:solidFill>
              </a:rPr>
              <a:t>以下（</a:t>
            </a:r>
            <a:r>
              <a:rPr lang="en-US" altLang="ja-JP" dirty="0" err="1" smtClean="0">
                <a:solidFill>
                  <a:srgbClr val="FF0000"/>
                </a:solidFill>
              </a:rPr>
              <a:t>iPhone</a:t>
            </a:r>
            <a:r>
              <a:rPr lang="ja-JP" altLang="en-US" dirty="0" smtClean="0">
                <a:solidFill>
                  <a:srgbClr val="FF0000"/>
                </a:solidFill>
              </a:rPr>
              <a:t>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    //</a:t>
            </a:r>
            <a:r>
              <a:rPr lang="ja-JP" altLang="en-US" dirty="0" smtClean="0">
                <a:solidFill>
                  <a:srgbClr val="FF0000"/>
                </a:solidFill>
              </a:rPr>
              <a:t>縦横の比率を逆転か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#</a:t>
            </a:r>
            <a:r>
              <a:rPr lang="en-US" altLang="ja-JP" dirty="0" err="1" smtClean="0">
                <a:solidFill>
                  <a:srgbClr val="FF0000"/>
                </a:solidFill>
              </a:rPr>
              <a:t>endif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95987" y="5373496"/>
            <a:ext cx="562290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HELP</a:t>
            </a:r>
            <a:r>
              <a:rPr lang="ja-JP" altLang="en-US" dirty="0" smtClean="0"/>
              <a:t>メニューの</a:t>
            </a:r>
            <a:r>
              <a:rPr lang="en-US" altLang="ja-JP" dirty="0" err="1" smtClean="0"/>
              <a:t>UILabel</a:t>
            </a:r>
            <a:r>
              <a:rPr lang="en-US" altLang="ja-JP" dirty="0" smtClean="0"/>
              <a:t> *</a:t>
            </a:r>
            <a:r>
              <a:rPr lang="en-US" altLang="ja-JP" dirty="0" err="1" smtClean="0"/>
              <a:t>help_exp</a:t>
            </a:r>
            <a:endParaRPr lang="en-US" altLang="ja-JP" dirty="0" smtClean="0"/>
          </a:p>
          <a:p>
            <a:r>
              <a:rPr kumimoji="1" lang="ja-JP" altLang="ja-JP" dirty="0" smtClean="0"/>
              <a:t>　</a:t>
            </a:r>
            <a:r>
              <a:rPr lang="en-US" altLang="ja-JP" dirty="0" smtClean="0"/>
              <a:t>- 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は縦横サイズ変更なし</a:t>
            </a:r>
            <a:endParaRPr lang="en-US" altLang="ja-JP" dirty="0" smtClean="0"/>
          </a:p>
          <a:p>
            <a:r>
              <a:rPr kumimoji="1" lang="en-US" altLang="ja-JP" dirty="0" smtClean="0"/>
              <a:t>   - </a:t>
            </a:r>
            <a:r>
              <a:rPr kumimoji="1" lang="en-US" altLang="ja-JP" dirty="0" err="1" smtClean="0"/>
              <a:t>iPhone</a:t>
            </a:r>
            <a:r>
              <a:rPr kumimoji="1" lang="ja-JP" altLang="en-US" dirty="0" smtClean="0"/>
              <a:t>は、縦横の比率（</a:t>
            </a:r>
            <a:r>
              <a:rPr lang="en-US" altLang="ja-JP" dirty="0" smtClean="0"/>
              <a:t>320:480</a:t>
            </a:r>
            <a:r>
              <a:rPr kumimoji="1" lang="ja-JP" altLang="en-US" dirty="0" smtClean="0"/>
              <a:t>）を逆転し、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フォントサイズを調整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（2010-05-16 23.50.51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558" y="3791383"/>
            <a:ext cx="3158804" cy="2930780"/>
          </a:xfrm>
          <a:prstGeom prst="rect">
            <a:avLst/>
          </a:prstGeom>
        </p:spPr>
      </p:pic>
      <p:pic>
        <p:nvPicPr>
          <p:cNvPr id="4" name="図 3" descr="スクリーンショット（2010-05-16 23.48.59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97" y="1150689"/>
            <a:ext cx="3108665" cy="26406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89"/>
            <a:ext cx="8229600" cy="882467"/>
          </a:xfrm>
        </p:spPr>
        <p:txBody>
          <a:bodyPr/>
          <a:lstStyle/>
          <a:p>
            <a:r>
              <a:rPr lang="ja-JP" altLang="en-US" dirty="0" smtClean="0"/>
              <a:t>流れ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9462" y="1150689"/>
            <a:ext cx="7996080" cy="570731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/>
              <a:t>XCode</a:t>
            </a:r>
            <a:r>
              <a:rPr lang="ja-JP" altLang="en-US" dirty="0" smtClean="0"/>
              <a:t>を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対応版に更新する</a:t>
            </a:r>
            <a:endParaRPr lang="en-US" altLang="ja-JP" dirty="0" smtClean="0"/>
          </a:p>
          <a:p>
            <a:pPr marL="914400" lvl="1" indent="-514350"/>
            <a:r>
              <a:rPr lang="en-US" altLang="ja-JP" dirty="0" smtClean="0"/>
              <a:t>3.2.2 (</a:t>
            </a:r>
            <a:r>
              <a:rPr lang="en-US" altLang="ja-JP" dirty="0" err="1" smtClean="0"/>
              <a:t>iPhone</a:t>
            </a:r>
            <a:r>
              <a:rPr lang="en-US" altLang="ja-JP" dirty="0" smtClean="0"/>
              <a:t> 3.1.3 / 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 3.2)</a:t>
            </a:r>
          </a:p>
          <a:p>
            <a:pPr marL="914400" lvl="1" indent="-514350"/>
            <a:r>
              <a:rPr lang="en-US" altLang="ja-JP" dirty="0" smtClean="0"/>
              <a:t>4.0beta (</a:t>
            </a:r>
            <a:r>
              <a:rPr lang="en-US" altLang="ja-JP" dirty="0" err="1" smtClean="0"/>
              <a:t>iPhone</a:t>
            </a:r>
            <a:r>
              <a:rPr lang="en-US" altLang="ja-JP" dirty="0" smtClean="0"/>
              <a:t> 4.0beta / 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 3.2)</a:t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/>
              <a:t>iPhone</a:t>
            </a:r>
            <a:r>
              <a:rPr lang="ja-JP" altLang="en-US" dirty="0" smtClean="0"/>
              <a:t>アプリの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化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ターゲットのユニバーサル化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Interface Builder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用の</a:t>
            </a:r>
            <a:r>
              <a:rPr lang="en-US" altLang="ja-JP" dirty="0" err="1" smtClean="0"/>
              <a:t>MainWindow</a:t>
            </a:r>
            <a:r>
              <a:rPr lang="ja-JP" altLang="en-US" dirty="0" smtClean="0"/>
              <a:t>を自動生成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err="1" smtClean="0"/>
              <a:t>Intarface</a:t>
            </a:r>
            <a:r>
              <a:rPr lang="en-US" altLang="ja-JP" dirty="0" smtClean="0"/>
              <a:t> Builder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用の</a:t>
            </a:r>
            <a:r>
              <a:rPr lang="en-US" altLang="ja-JP" dirty="0" smtClean="0"/>
              <a:t>View</a:t>
            </a:r>
            <a:r>
              <a:rPr lang="ja-JP" altLang="en-US" dirty="0" smtClean="0"/>
              <a:t>を自動生成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err="1" smtClean="0"/>
              <a:t>iPad</a:t>
            </a:r>
            <a:r>
              <a:rPr lang="ja-JP" altLang="en-US" dirty="0" smtClean="0"/>
              <a:t>用</a:t>
            </a:r>
            <a:r>
              <a:rPr lang="en-US" altLang="ja-JP" dirty="0" err="1" smtClean="0"/>
              <a:t>MainWindow</a:t>
            </a:r>
            <a:r>
              <a:rPr lang="ja-JP" altLang="en-US" dirty="0" smtClean="0"/>
              <a:t>の参照先</a:t>
            </a:r>
            <a:r>
              <a:rPr lang="en-US" altLang="ja-JP" dirty="0" smtClean="0"/>
              <a:t>XIB</a:t>
            </a:r>
            <a:r>
              <a:rPr lang="ja-JP" altLang="en-US" dirty="0" smtClean="0"/>
              <a:t>の変更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シミュレータで動作確認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回転対応（有効化）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err="1" smtClean="0"/>
              <a:t>Intarface</a:t>
            </a:r>
            <a:r>
              <a:rPr lang="en-US" altLang="ja-JP" dirty="0" smtClean="0"/>
              <a:t> Builder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用の</a:t>
            </a:r>
            <a:r>
              <a:rPr lang="en-US" altLang="ja-JP" dirty="0" smtClean="0"/>
              <a:t>View</a:t>
            </a:r>
            <a:r>
              <a:rPr lang="ja-JP" altLang="en-US" dirty="0" smtClean="0"/>
              <a:t>を修正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（大きさ、フォント等）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回転対応（プログラム・配置）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Loading</a:t>
            </a:r>
            <a:r>
              <a:rPr lang="ja-JP" altLang="en-US" dirty="0" smtClean="0"/>
              <a:t>画面の回転対応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アイコン分離（</a:t>
            </a:r>
            <a:r>
              <a:rPr lang="en-US" altLang="ja-JP" dirty="0" err="1" smtClean="0"/>
              <a:t>iPhone/iPad</a:t>
            </a:r>
            <a:r>
              <a:rPr lang="ja-JP" altLang="en-US" dirty="0" smtClean="0"/>
              <a:t>両対応）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 Store</a:t>
            </a:r>
            <a:r>
              <a:rPr lang="ja-JP" altLang="en-US" dirty="0" smtClean="0"/>
              <a:t>申請（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対応）</a:t>
            </a:r>
            <a:endParaRPr lang="en-US" altLang="ja-JP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5887558" y="4038267"/>
            <a:ext cx="2601070" cy="47764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角丸四角形 8"/>
          <p:cNvSpPr/>
          <p:nvPr/>
        </p:nvSpPr>
        <p:spPr>
          <a:xfrm>
            <a:off x="5909697" y="4624888"/>
            <a:ext cx="2948001" cy="6292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角丸四角形 9"/>
          <p:cNvSpPr/>
          <p:nvPr/>
        </p:nvSpPr>
        <p:spPr>
          <a:xfrm>
            <a:off x="5937697" y="6407562"/>
            <a:ext cx="2948001" cy="3146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1" name="直線コネクタ 10"/>
          <p:cNvCxnSpPr/>
          <p:nvPr/>
        </p:nvCxnSpPr>
        <p:spPr>
          <a:xfrm rot="5400000">
            <a:off x="4637127" y="4524726"/>
            <a:ext cx="1498065" cy="1002798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9" idx="1"/>
          </p:cNvCxnSpPr>
          <p:nvPr/>
        </p:nvCxnSpPr>
        <p:spPr>
          <a:xfrm rot="10800000" flipV="1">
            <a:off x="3940373" y="4939490"/>
            <a:ext cx="1969324" cy="596846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0" idx="1"/>
          </p:cNvCxnSpPr>
          <p:nvPr/>
        </p:nvCxnSpPr>
        <p:spPr>
          <a:xfrm rot="10800000">
            <a:off x="5438367" y="3126401"/>
            <a:ext cx="499330" cy="3438462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ja-JP" dirty="0" err="1" smtClean="0"/>
              <a:t>iPhone</a:t>
            </a:r>
            <a:r>
              <a:rPr lang="ja-JP" altLang="en-US" dirty="0" smtClean="0"/>
              <a:t>アプリの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化（１）</a:t>
            </a:r>
            <a:endParaRPr lang="en-US" altLang="ja-JP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5390" y="1600200"/>
            <a:ext cx="8716584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ターゲットのユニバーサル化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ターゲットを選択して、プロジェクトメニューから「現在のターゲットを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用にアップグレード」を選択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One Universal application</a:t>
            </a:r>
            <a:r>
              <a:rPr lang="ja-JP" altLang="en-US" dirty="0" smtClean="0"/>
              <a:t>を選択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中身が空の</a:t>
            </a:r>
            <a:r>
              <a:rPr lang="en-US" altLang="ja-JP" dirty="0" smtClean="0"/>
              <a:t>Resource-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グループができたことを確認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Interface Builder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用の</a:t>
            </a:r>
            <a:r>
              <a:rPr lang="en-US" altLang="ja-JP" dirty="0" err="1" smtClean="0"/>
              <a:t>MainWindow</a:t>
            </a:r>
            <a:r>
              <a:rPr lang="ja-JP" altLang="en-US" dirty="0" smtClean="0"/>
              <a:t>を自動生成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err="1" smtClean="0"/>
              <a:t>iPad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MainWindow</a:t>
            </a:r>
            <a:r>
              <a:rPr lang="ja-JP" altLang="en-US" dirty="0" smtClean="0"/>
              <a:t>名称を考える</a:t>
            </a:r>
            <a:endParaRPr lang="en-US" altLang="ja-JP" dirty="0" smtClean="0"/>
          </a:p>
          <a:p>
            <a:pPr marL="1314450" lvl="2" indent="-514350"/>
            <a:r>
              <a:rPr lang="en-US" altLang="ja-JP" dirty="0" err="1" smtClean="0"/>
              <a:t>Info.plist</a:t>
            </a:r>
            <a:r>
              <a:rPr lang="ja-JP" altLang="en-US" dirty="0" smtClean="0"/>
              <a:t>に「</a:t>
            </a:r>
            <a:r>
              <a:rPr lang="en-US" altLang="ja-JP" dirty="0" smtClean="0"/>
              <a:t>Main nib file base name (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) </a:t>
            </a:r>
            <a:r>
              <a:rPr lang="ja-JP" altLang="en-US" dirty="0" smtClean="0"/>
              <a:t>」</a:t>
            </a:r>
            <a:r>
              <a:rPr lang="ja-JP" altLang="en-US" dirty="0" smtClean="0"/>
              <a:t>が追加されているので、</a:t>
            </a:r>
            <a:r>
              <a:rPr lang="ja-JP" altLang="en-US" dirty="0" smtClean="0"/>
              <a:t>値</a:t>
            </a:r>
            <a:r>
              <a:rPr lang="ja-JP" altLang="en-US" dirty="0" smtClean="0"/>
              <a:t>に「考えた名前」</a:t>
            </a:r>
            <a:r>
              <a:rPr lang="ja-JP" altLang="en-US" dirty="0" smtClean="0"/>
              <a:t>（</a:t>
            </a:r>
            <a:r>
              <a:rPr lang="ja-JP" altLang="en-US" dirty="0" smtClean="0"/>
              <a:t>デフォルト値：</a:t>
            </a:r>
            <a:r>
              <a:rPr lang="en-US" altLang="ja-JP" dirty="0" err="1" smtClean="0"/>
              <a:t>MainWindow</a:t>
            </a:r>
            <a:r>
              <a:rPr lang="en-US" altLang="ja-JP" dirty="0" err="1" smtClean="0"/>
              <a:t>-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）</a:t>
            </a:r>
            <a:r>
              <a:rPr lang="ja-JP" altLang="en-US" dirty="0" smtClean="0"/>
              <a:t>を入れ、保存する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err="1" smtClean="0"/>
              <a:t>iPhone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MainWindow.xib</a:t>
            </a:r>
            <a:r>
              <a:rPr lang="ja-JP" altLang="en-US" dirty="0" smtClean="0"/>
              <a:t>を開いて、</a:t>
            </a:r>
            <a:r>
              <a:rPr lang="en-US" altLang="ja-JP" dirty="0" smtClean="0"/>
              <a:t>File</a:t>
            </a:r>
            <a:r>
              <a:rPr lang="ja-JP" altLang="en-US" dirty="0" smtClean="0"/>
              <a:t>メニューから「</a:t>
            </a:r>
            <a:r>
              <a:rPr lang="en-US" altLang="ja-JP" dirty="0" smtClean="0"/>
              <a:t>Create 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 Version Using </a:t>
            </a:r>
            <a:r>
              <a:rPr lang="en-US" altLang="ja-JP" dirty="0" err="1" smtClean="0"/>
              <a:t>Autosizing</a:t>
            </a:r>
            <a:r>
              <a:rPr lang="en-US" altLang="ja-JP" dirty="0" smtClean="0"/>
              <a:t> Marks</a:t>
            </a:r>
            <a:r>
              <a:rPr lang="ja-JP" altLang="en-US" dirty="0" smtClean="0"/>
              <a:t>」を選択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ターゲットにチェックを入れ、保存します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それを</a:t>
            </a:r>
            <a:r>
              <a:rPr lang="en-US" altLang="ja-JP" dirty="0" smtClean="0"/>
              <a:t>Resource-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グループに登録（移動）しましょう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marL="514350" lvl="1" indent="-514350" algn="ctr" defTabSz="457200" rtl="0">
              <a:spcBef>
                <a:spcPct val="0"/>
              </a:spcBef>
            </a:pPr>
            <a:r>
              <a:rPr lang="en-US" altLang="ja-JP" sz="3600" dirty="0" err="1" smtClean="0"/>
              <a:t>iPhone</a:t>
            </a:r>
            <a:r>
              <a:rPr lang="ja-JP" altLang="en-US" sz="3600" dirty="0" smtClean="0"/>
              <a:t>アプリの</a:t>
            </a:r>
            <a:r>
              <a:rPr lang="en-US" altLang="ja-JP" sz="3600" dirty="0" err="1" smtClean="0"/>
              <a:t>iPad</a:t>
            </a:r>
            <a:r>
              <a:rPr lang="ja-JP" altLang="en-US" sz="3600" dirty="0" smtClean="0"/>
              <a:t>化（２）</a:t>
            </a:r>
            <a:endParaRPr lang="en-US" altLang="ja-JP" sz="2400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114" y="1204967"/>
            <a:ext cx="9002885" cy="493928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ja-JP" dirty="0" smtClean="0"/>
              <a:t>Interface Builder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用の</a:t>
            </a:r>
            <a:r>
              <a:rPr lang="en-US" altLang="ja-JP" dirty="0" smtClean="0"/>
              <a:t>View</a:t>
            </a:r>
            <a:r>
              <a:rPr lang="ja-JP" altLang="en-US" dirty="0" smtClean="0"/>
              <a:t>を自動生成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Resources</a:t>
            </a:r>
            <a:r>
              <a:rPr lang="ja-JP" altLang="en-US" dirty="0" smtClean="0"/>
              <a:t>内の</a:t>
            </a:r>
            <a:r>
              <a:rPr lang="en-US" altLang="ja-JP" dirty="0" err="1" smtClean="0"/>
              <a:t>lottery_iphoneViewController.xib</a:t>
            </a:r>
            <a:r>
              <a:rPr lang="ja-JP" altLang="en-US" dirty="0" smtClean="0"/>
              <a:t>を開く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Interface Builder</a:t>
            </a:r>
            <a:r>
              <a:rPr lang="ja-JP" altLang="en-US" dirty="0" smtClean="0"/>
              <a:t>の</a:t>
            </a:r>
            <a:r>
              <a:rPr lang="en-US" altLang="ja-JP" dirty="0" smtClean="0"/>
              <a:t>File</a:t>
            </a:r>
            <a:r>
              <a:rPr lang="ja-JP" altLang="en-US" dirty="0" smtClean="0"/>
              <a:t>メニューから</a:t>
            </a:r>
            <a:r>
              <a:rPr lang="en-US" altLang="ja-JP" dirty="0" smtClean="0"/>
              <a:t>Create 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 Version Using </a:t>
            </a:r>
            <a:r>
              <a:rPr lang="en-US" altLang="ja-JP" dirty="0" err="1" smtClean="0"/>
              <a:t>Autosizing</a:t>
            </a:r>
            <a:r>
              <a:rPr lang="en-US" altLang="ja-JP" dirty="0" smtClean="0"/>
              <a:t> Mark</a:t>
            </a:r>
            <a:r>
              <a:rPr lang="ja-JP" altLang="en-US" dirty="0" smtClean="0"/>
              <a:t>を選択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File</a:t>
            </a:r>
            <a:r>
              <a:rPr lang="ja-JP" altLang="en-US" dirty="0" smtClean="0"/>
              <a:t>メニューから</a:t>
            </a:r>
            <a:r>
              <a:rPr lang="en-US" altLang="ja-JP" dirty="0" smtClean="0"/>
              <a:t>Save as </a:t>
            </a:r>
            <a:r>
              <a:rPr lang="ja-JP" altLang="en-US" dirty="0" smtClean="0"/>
              <a:t>を選択し、ターゲットにチェックをいれた上、</a:t>
            </a:r>
            <a:r>
              <a:rPr lang="en-US" altLang="ja-JP" dirty="0" err="1" smtClean="0"/>
              <a:t>lottery_iphoneViewController-ipad.xib</a:t>
            </a:r>
            <a:r>
              <a:rPr lang="ja-JP" altLang="en-US" dirty="0" smtClean="0"/>
              <a:t>で保存。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Resources-</a:t>
            </a:r>
            <a:r>
              <a:rPr lang="en-US" altLang="ja-JP" dirty="0" err="1" smtClean="0"/>
              <a:t>iPad</a:t>
            </a:r>
            <a:r>
              <a:rPr lang="ja-JP" altLang="en-US" dirty="0" smtClean="0"/>
              <a:t>グループにファイルを登録（移動）。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altLang="ja-JP" dirty="0" err="1" smtClean="0"/>
              <a:t>iPad</a:t>
            </a:r>
            <a:r>
              <a:rPr lang="ja-JP" altLang="en-US" dirty="0" smtClean="0"/>
              <a:t>用</a:t>
            </a:r>
            <a:r>
              <a:rPr lang="en-US" altLang="ja-JP" dirty="0" err="1" smtClean="0"/>
              <a:t>MainWindow</a:t>
            </a:r>
            <a:r>
              <a:rPr lang="ja-JP" altLang="en-US" dirty="0" smtClean="0"/>
              <a:t>の参照先</a:t>
            </a:r>
            <a:r>
              <a:rPr lang="en-US" altLang="ja-JP" dirty="0" smtClean="0"/>
              <a:t>XIB</a:t>
            </a:r>
            <a:r>
              <a:rPr lang="ja-JP" altLang="en-US" dirty="0" smtClean="0"/>
              <a:t>の変更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err="1" smtClean="0"/>
              <a:t>MainWindow-iPad.xib</a:t>
            </a:r>
            <a:r>
              <a:rPr lang="ja-JP" altLang="en-US" dirty="0" smtClean="0"/>
              <a:t>を開き、「</a:t>
            </a:r>
            <a:r>
              <a:rPr lang="en-US" altLang="ja-JP" dirty="0" smtClean="0"/>
              <a:t>Lottery </a:t>
            </a:r>
            <a:r>
              <a:rPr lang="en-US" altLang="ja-JP" dirty="0" err="1" smtClean="0"/>
              <a:t>iphone</a:t>
            </a:r>
            <a:r>
              <a:rPr lang="en-US" altLang="ja-JP" dirty="0" smtClean="0"/>
              <a:t> View Controller</a:t>
            </a:r>
            <a:r>
              <a:rPr lang="ja-JP" altLang="en-US" dirty="0" smtClean="0"/>
              <a:t>」を開く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Attributes Inspector</a:t>
            </a:r>
            <a:r>
              <a:rPr lang="ja-JP" altLang="en-US" dirty="0" smtClean="0"/>
              <a:t>の</a:t>
            </a:r>
            <a:r>
              <a:rPr lang="en-US" altLang="ja-JP" dirty="0" smtClean="0"/>
              <a:t>NIB Name</a:t>
            </a:r>
            <a:r>
              <a:rPr lang="ja-JP" altLang="en-US" dirty="0" smtClean="0"/>
              <a:t>を</a:t>
            </a:r>
            <a:r>
              <a:rPr lang="en-US" altLang="ja-JP" dirty="0" err="1" smtClean="0"/>
              <a:t>lottery_iphoneViewController-ipad.xib</a:t>
            </a:r>
            <a:r>
              <a:rPr lang="ja-JP" altLang="en-US" dirty="0" smtClean="0"/>
              <a:t>に変更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Inspector</a:t>
            </a:r>
            <a:r>
              <a:rPr lang="ja-JP" altLang="en-US" dirty="0" smtClean="0"/>
              <a:t>の</a:t>
            </a:r>
            <a:r>
              <a:rPr lang="en-US" altLang="ja-JP" dirty="0" smtClean="0"/>
              <a:t>Class</a:t>
            </a:r>
            <a:r>
              <a:rPr lang="ja-JP" altLang="en-US" dirty="0" smtClean="0"/>
              <a:t>が「</a:t>
            </a:r>
            <a:r>
              <a:rPr lang="en-US" altLang="ja-JP" dirty="0" err="1" smtClean="0"/>
              <a:t>lottery_iphoneViewController</a:t>
            </a:r>
            <a:r>
              <a:rPr lang="ja-JP" altLang="en-US" dirty="0" smtClean="0"/>
              <a:t>」になっているか確認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altLang="ja-JP" dirty="0" err="1" smtClean="0"/>
              <a:t>iPhone</a:t>
            </a:r>
            <a:r>
              <a:rPr lang="en-US" altLang="ja-JP" dirty="0" smtClean="0"/>
              <a:t> OS 3.2(iPad)</a:t>
            </a:r>
            <a:r>
              <a:rPr lang="ja-JP" altLang="en-US" dirty="0" smtClean="0"/>
              <a:t>のシミュレータで動作することを確認。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86301" y="5657672"/>
            <a:ext cx="8738294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altLang="ja-JP" sz="1600" dirty="0" err="1" smtClean="0"/>
              <a:t>iPad</a:t>
            </a:r>
            <a:r>
              <a:rPr lang="ja-JP" altLang="en-US" sz="1600" dirty="0" smtClean="0"/>
              <a:t>用のコーディングファイルの生成（必要な方は）</a:t>
            </a:r>
            <a:endParaRPr lang="en-US" altLang="ja-JP" sz="1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1400" dirty="0" smtClean="0"/>
              <a:t>Resources-</a:t>
            </a:r>
            <a:r>
              <a:rPr lang="en-US" altLang="ja-JP" sz="1400" dirty="0" err="1" smtClean="0"/>
              <a:t>iPad</a:t>
            </a:r>
            <a:r>
              <a:rPr lang="ja-JP" altLang="en-US" sz="1400" dirty="0" smtClean="0"/>
              <a:t>グループで右クリックして、追加</a:t>
            </a:r>
            <a:r>
              <a:rPr lang="en-US" altLang="ja-JP" sz="1400" dirty="0" smtClean="0"/>
              <a:t>→</a:t>
            </a:r>
            <a:r>
              <a:rPr lang="ja-JP" altLang="en-US" sz="1400" dirty="0" smtClean="0"/>
              <a:t>新規ファイルを選び、</a:t>
            </a:r>
            <a:r>
              <a:rPr lang="en-US" altLang="ja-JP" sz="1400" dirty="0" err="1" smtClean="0"/>
              <a:t>iPhone</a:t>
            </a:r>
            <a:r>
              <a:rPr lang="en-US" altLang="ja-JP" sz="1400" dirty="0" smtClean="0"/>
              <a:t> OS</a:t>
            </a:r>
            <a:r>
              <a:rPr lang="ja-JP" altLang="en-US" sz="1400" dirty="0" smtClean="0"/>
              <a:t>の</a:t>
            </a:r>
            <a:r>
              <a:rPr lang="en-US" altLang="ja-JP" sz="1400" dirty="0" smtClean="0"/>
              <a:t>Cocoa Touch Class</a:t>
            </a:r>
            <a:r>
              <a:rPr lang="ja-JP" altLang="en-US" sz="1400" dirty="0" smtClean="0"/>
              <a:t>から</a:t>
            </a:r>
            <a:r>
              <a:rPr lang="en-US" altLang="ja-JP" sz="1400" dirty="0" err="1" smtClean="0"/>
              <a:t>UIViewController</a:t>
            </a:r>
            <a:r>
              <a:rPr lang="en-US" altLang="ja-JP" sz="1400" dirty="0" smtClean="0"/>
              <a:t> subclass</a:t>
            </a:r>
            <a:r>
              <a:rPr lang="ja-JP" altLang="en-US" sz="1400" dirty="0" smtClean="0"/>
              <a:t>を選択してください</a:t>
            </a:r>
            <a:endParaRPr lang="en-US" altLang="ja-JP" sz="1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sz="1400" dirty="0" smtClean="0"/>
              <a:t>オプションは、</a:t>
            </a:r>
            <a:r>
              <a:rPr lang="en-US" altLang="ja-JP" sz="1400" dirty="0" smtClean="0"/>
              <a:t>Targeted for </a:t>
            </a:r>
            <a:r>
              <a:rPr lang="en-US" altLang="ja-JP" sz="1400" dirty="0" err="1" smtClean="0"/>
              <a:t>iPad</a:t>
            </a:r>
            <a:r>
              <a:rPr lang="ja-JP" altLang="en-US" sz="1400" dirty="0" smtClean="0"/>
              <a:t>のみチェックを入れて、保存名称は、</a:t>
            </a:r>
            <a:r>
              <a:rPr lang="en-US" altLang="ja-JP" sz="1400" dirty="0" err="1" smtClean="0"/>
              <a:t>lottery_iphoneViewController-ipad</a:t>
            </a:r>
            <a:r>
              <a:rPr lang="ja-JP" altLang="en-US" sz="1400" dirty="0" smtClean="0"/>
              <a:t>にします。</a:t>
            </a:r>
            <a:endParaRPr lang="ja-JP" altLang="en-US" sz="14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1" indent="-514350" algn="ctr" defTabSz="457200" rtl="0">
              <a:spcBef>
                <a:spcPct val="0"/>
              </a:spcBef>
            </a:pPr>
            <a:r>
              <a:rPr lang="en-US" altLang="ja-JP" sz="3600" dirty="0" err="1" smtClean="0"/>
              <a:t>iPhone</a:t>
            </a:r>
            <a:r>
              <a:rPr lang="ja-JP" altLang="en-US" sz="3600" dirty="0" smtClean="0"/>
              <a:t>アプリの</a:t>
            </a:r>
            <a:r>
              <a:rPr lang="en-US" altLang="ja-JP" sz="3600" dirty="0" err="1" smtClean="0"/>
              <a:t>iPad</a:t>
            </a:r>
            <a:r>
              <a:rPr lang="ja-JP" altLang="en-US" sz="3600" dirty="0" smtClean="0"/>
              <a:t>化（３）</a:t>
            </a:r>
            <a:endParaRPr lang="en-US" altLang="ja-JP" sz="2400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115" y="1417638"/>
            <a:ext cx="8814279" cy="508484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ja-JP" altLang="en-US" dirty="0" smtClean="0"/>
              <a:t>回転対応（有効化）</a:t>
            </a:r>
            <a:endParaRPr lang="en-US" altLang="ja-JP" dirty="0" smtClean="0"/>
          </a:p>
          <a:p>
            <a:pPr marL="914400" lvl="1" indent="-514350">
              <a:buFontTx/>
              <a:buChar char="-"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BOOL)shouldAutorotateToInterfaceOrientation:(UIInterfaceOrientation)interfaceOrientation</a:t>
            </a:r>
            <a:r>
              <a:rPr lang="ja-JP" altLang="en-US" dirty="0" smtClean="0"/>
              <a:t>を有効にして、「</a:t>
            </a:r>
            <a:r>
              <a:rPr lang="en-US" altLang="ja-JP" dirty="0" smtClean="0"/>
              <a:t>return YES;</a:t>
            </a:r>
            <a:r>
              <a:rPr lang="ja-JP" altLang="en-US" dirty="0" smtClean="0"/>
              <a:t>」とする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altLang="ja-JP" dirty="0" err="1" smtClean="0"/>
              <a:t>iPad</a:t>
            </a:r>
            <a:r>
              <a:rPr lang="ja-JP" altLang="en-US" dirty="0" smtClean="0"/>
              <a:t>用の</a:t>
            </a:r>
            <a:r>
              <a:rPr lang="en-US" altLang="ja-JP" dirty="0" smtClean="0"/>
              <a:t>View</a:t>
            </a:r>
            <a:r>
              <a:rPr lang="ja-JP" altLang="en-US" dirty="0" smtClean="0"/>
              <a:t>編集</a:t>
            </a:r>
            <a:endParaRPr lang="en-US" altLang="ja-JP" dirty="0" smtClean="0"/>
          </a:p>
          <a:p>
            <a:pPr marL="914400" lvl="1" indent="-514350"/>
            <a:r>
              <a:rPr lang="ja-JP" altLang="en-US" dirty="0" smtClean="0"/>
              <a:t>適切な大きさとフォント、そして配置の調整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ja-JP" altLang="en-US" dirty="0" smtClean="0"/>
              <a:t>回転対応（プログラム・配置）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err="1" smtClean="0"/>
              <a:t>iPhone</a:t>
            </a:r>
            <a:r>
              <a:rPr lang="ja-JP" altLang="en-US" dirty="0" smtClean="0"/>
              <a:t>側で特に縦横でフォントサイズを変更する</a:t>
            </a:r>
            <a:endParaRPr lang="en-US" altLang="ja-JP" dirty="0" smtClean="0"/>
          </a:p>
          <a:p>
            <a:pPr marL="1314450" lvl="2" indent="-514350"/>
            <a:r>
              <a:rPr lang="ja-JP" altLang="en-US" dirty="0" smtClean="0"/>
              <a:t>縦横の比率（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：</a:t>
            </a:r>
            <a:r>
              <a:rPr lang="en-US" altLang="ja-JP" dirty="0" smtClean="0"/>
              <a:t>3</a:t>
            </a:r>
            <a:r>
              <a:rPr lang="ja-JP" altLang="en-US" dirty="0" smtClean="0"/>
              <a:t>）を変更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err="1" smtClean="0"/>
              <a:t>iPhone/iPad</a:t>
            </a:r>
            <a:r>
              <a:rPr lang="ja-JP" altLang="en-US" dirty="0" smtClean="0"/>
              <a:t>側で部品の配列を調整する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 startAt="6"/>
            </a:pP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FDAF-FDB5-894F-89EA-1E114A23E9FD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8332</TotalTime>
  <Words>1732</Words>
  <Application>Microsoft Macintosh PowerPoint</Application>
  <PresentationFormat>画面に合わせる (4:3)</PresentationFormat>
  <Paragraphs>210</Paragraphs>
  <Slides>14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iPhone/iPadユニバーサルアプリ化とデモ </vt:lpstr>
      <vt:lpstr>iPhone/iPad両対応するには？</vt:lpstr>
      <vt:lpstr>抽選くん v 0.70 (2009/11/11)</vt:lpstr>
      <vt:lpstr>抽選くん v 0.80 (2010/05/13)</vt:lpstr>
      <vt:lpstr>プラットフォーム検出</vt:lpstr>
      <vt:lpstr>流れ</vt:lpstr>
      <vt:lpstr>iPhoneアプリのiPad化（１）</vt:lpstr>
      <vt:lpstr>iPhoneアプリのiPad化（２）</vt:lpstr>
      <vt:lpstr>iPhoneアプリのiPad化（３）</vt:lpstr>
      <vt:lpstr>回転処理</vt:lpstr>
      <vt:lpstr>iPhoneアプリのiPad化（４） 9. Loading画面の回転対応</vt:lpstr>
      <vt:lpstr>iPhoneアプリのiPad化（５） 10. アイコン分離（iPhone/iPad両対応）</vt:lpstr>
      <vt:lpstr>トラブルシューティング</vt:lpstr>
      <vt:lpstr>App Storeに登録</vt:lpstr>
    </vt:vector>
  </TitlesOfParts>
  <Company>京都大学東南アジア研究所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iPhoneアプリを、iPad対応するには</dc:title>
  <dc:creator>木谷 公哉</dc:creator>
  <cp:lastModifiedBy>木谷 公哉</cp:lastModifiedBy>
  <cp:revision>136</cp:revision>
  <dcterms:created xsi:type="dcterms:W3CDTF">2010-07-30T11:06:38Z</dcterms:created>
  <dcterms:modified xsi:type="dcterms:W3CDTF">2010-07-30T11:08:41Z</dcterms:modified>
</cp:coreProperties>
</file>